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7"/>
  </p:notesMasterIdLst>
  <p:handoutMasterIdLst>
    <p:handoutMasterId r:id="rId28"/>
  </p:handoutMasterIdLst>
  <p:sldIdLst>
    <p:sldId id="307" r:id="rId2"/>
    <p:sldId id="259" r:id="rId3"/>
    <p:sldId id="260" r:id="rId4"/>
    <p:sldId id="261" r:id="rId5"/>
    <p:sldId id="258" r:id="rId6"/>
    <p:sldId id="349" r:id="rId7"/>
    <p:sldId id="350" r:id="rId8"/>
    <p:sldId id="351" r:id="rId9"/>
    <p:sldId id="264" r:id="rId10"/>
    <p:sldId id="280" r:id="rId11"/>
    <p:sldId id="284" r:id="rId12"/>
    <p:sldId id="285" r:id="rId13"/>
    <p:sldId id="287" r:id="rId14"/>
    <p:sldId id="286" r:id="rId15"/>
    <p:sldId id="272" r:id="rId16"/>
    <p:sldId id="301" r:id="rId17"/>
    <p:sldId id="302" r:id="rId18"/>
    <p:sldId id="303" r:id="rId19"/>
    <p:sldId id="290" r:id="rId20"/>
    <p:sldId id="293" r:id="rId21"/>
    <p:sldId id="291" r:id="rId22"/>
    <p:sldId id="305" r:id="rId23"/>
    <p:sldId id="304" r:id="rId24"/>
    <p:sldId id="271" r:id="rId25"/>
    <p:sldId id="306" r:id="rId2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YOPIQ TIPDAGI</a:t>
          </a:r>
          <a:endParaRPr lang="ru-RU" sz="26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  <a:p>
          <a:endParaRPr lang="ru" sz="2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ru"/>
            <a:t>01</a:t>
          </a:r>
          <a:endParaRPr lang="ru" dirty="0"/>
        </a:p>
      </dgm:t>
    </dgm:pt>
    <dgm:pt modelId="{53742231-981F-480A-940F-203EC2F7423F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 rtlCol="0"/>
        <a:lstStyle/>
        <a:p>
          <a:pPr rtl="0">
            <a:defRPr cap="all"/>
          </a:pPr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yarim</a:t>
          </a:r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оchiq</a:t>
          </a:r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tipdagi</a:t>
          </a:r>
          <a:endParaRPr lang="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ru"/>
            <a:t>02</a:t>
          </a:r>
          <a:endParaRPr lang="ru" dirty="0"/>
        </a:p>
      </dgm:t>
    </dgm:pt>
    <dgm:pt modelId="{9EF41CC5-EF3B-4A6D-8229-3F1333EADFB3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 rtlCol="0"/>
        <a:lstStyle/>
        <a:p>
          <a:pPr rtl="0">
            <a:defRPr cap="all"/>
          </a:pPr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оchiq</a:t>
          </a:r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tipdagi</a:t>
          </a:r>
          <a:endParaRPr lang="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ru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4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92D050"/>
        </a:solidFill>
      </dgm:spPr>
      <dgm:t>
        <a:bodyPr/>
        <a:lstStyle/>
        <a:p>
          <a:r>
            <a: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SUYUQLIK BIR TARAFDAN KIRADIGAN</a:t>
          </a:r>
          <a:endParaRPr lang="en-US" sz="2800" dirty="0">
            <a:effectLst/>
            <a:latin typeface="Times New Roman" panose="02020603050405020304" pitchFamily="18" charset="0"/>
            <a:ea typeface="Calibri" panose="020F0502020204030204" pitchFamily="34" charset="0"/>
            <a:cs typeface="Times New Roman" panose="02020603050405020304" pitchFamily="18" charset="0"/>
          </a:endParaRPr>
        </a:p>
        <a:p>
          <a:endParaRPr lang="ru-RU" sz="28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  <a:p>
          <a:endParaRPr lang="ru" sz="2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ru"/>
            <a:t>01</a:t>
          </a:r>
          <a:endParaRPr lang="ru" dirty="0"/>
        </a:p>
      </dgm:t>
    </dgm:pt>
    <dgm:pt modelId="{CC83E971-D484-4733-89F4-F164624638DE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rgbClr val="00B0F0"/>
        </a:solidFill>
      </dgm:spPr>
      <dgm:t>
        <a:bodyPr/>
        <a:lstStyle/>
        <a:p>
          <a:pPr rtl="0">
            <a:defRPr cap="all"/>
          </a:pPr>
          <a:r>
            <a:rPr lang="ru-RU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suyuqlik</a:t>
          </a:r>
          <a:r>
            <a: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ru-RU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ikki</a:t>
          </a:r>
          <a:r>
            <a: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ru-RU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tarafdan</a:t>
          </a:r>
          <a:r>
            <a: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ru-RU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kiradigan</a:t>
          </a:r>
          <a:endParaRPr lang="ru-RU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49108EFE-30BD-44C9-B691-4317B22D511E}" type="parTrans" cxnId="{20496AF1-E774-402A-9331-2CEA1DF71F4E}">
      <dgm:prSet/>
      <dgm:spPr/>
      <dgm:t>
        <a:bodyPr/>
        <a:lstStyle/>
        <a:p>
          <a:endParaRPr lang="ru-RU"/>
        </a:p>
      </dgm:t>
    </dgm:pt>
    <dgm:pt modelId="{4589E81A-8ED5-47DE-805A-9AA423139652}" type="sibTrans" cxnId="{20496AF1-E774-402A-9331-2CEA1DF71F4E}">
      <dgm:prSet phldrT="02" phldr="0"/>
      <dgm:spPr>
        <a:ln>
          <a:solidFill>
            <a:srgbClr val="92D050"/>
          </a:solidFill>
        </a:ln>
      </dgm:spPr>
      <dgm:t>
        <a:bodyPr/>
        <a:lstStyle/>
        <a:p>
          <a:r>
            <a:rPr lang="ru-RU"/>
            <a:t>02</a:t>
          </a:r>
          <a:endParaRPr lang="ru-RU" dirty="0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2" custLinFactNeighborX="-43"/>
      <dgm:spPr/>
    </dgm:pt>
    <dgm:pt modelId="{BBA91679-4684-4A04-8AEB-03038C78A75C}" type="pres">
      <dgm:prSet presAssocID="{9C64CC83-643C-4E12-8F97-BC19DC031190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2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AF53C1E0-C4CE-424F-9569-2B542126C12B}" type="pres">
      <dgm:prSet presAssocID="{CC83E971-D484-4733-89F4-F164624638DE}" presName="compositeNode" presStyleCnt="0">
        <dgm:presLayoutVars>
          <dgm:bulletEnabled val="1"/>
        </dgm:presLayoutVars>
      </dgm:prSet>
      <dgm:spPr/>
    </dgm:pt>
    <dgm:pt modelId="{FC6F757E-0579-4235-B007-9C83E768E3D9}" type="pres">
      <dgm:prSet presAssocID="{CC83E971-D484-4733-89F4-F164624638DE}" presName="bgRect" presStyleLbl="alignNode1" presStyleIdx="1" presStyleCnt="2"/>
      <dgm:spPr/>
    </dgm:pt>
    <dgm:pt modelId="{053FD823-C130-48E7-B60D-C6826B20EE0E}" type="pres">
      <dgm:prSet presAssocID="{4589E81A-8ED5-47DE-805A-9AA423139652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C206105B-9F08-4308-97BD-ACD31D304CAA}" type="pres">
      <dgm:prSet presAssocID="{CC83E971-D484-4733-89F4-F164624638DE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C6561AB2-ED70-4028-ACBC-29D312BF3CE2}" type="presOf" srcId="{CC83E971-D484-4733-89F4-F164624638DE}" destId="{C206105B-9F08-4308-97BD-ACD31D304CAA}" srcOrd="1" destOrd="0" presId="urn:microsoft.com/office/officeart/2016/7/layout/LinearBlockProcessNumbered"/>
    <dgm:cxn modelId="{F61282C6-A0F7-4B23-A498-886364CFD65C}" type="presOf" srcId="{CC83E971-D484-4733-89F4-F164624638DE}" destId="{FC6F757E-0579-4235-B007-9C83E768E3D9}" srcOrd="0" destOrd="0" presId="urn:microsoft.com/office/officeart/2016/7/layout/LinearBlockProcessNumbered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20496AF1-E774-402A-9331-2CEA1DF71F4E}" srcId="{8AA20905-3954-474B-A606-562BCA026DC1}" destId="{CC83E971-D484-4733-89F4-F164624638DE}" srcOrd="1" destOrd="0" parTransId="{49108EFE-30BD-44C9-B691-4317B22D511E}" sibTransId="{4589E81A-8ED5-47DE-805A-9AA423139652}"/>
    <dgm:cxn modelId="{EA2D9FFA-5643-48CF-B2DA-35DA4B071611}" type="presOf" srcId="{4589E81A-8ED5-47DE-805A-9AA423139652}" destId="{053FD823-C130-48E7-B60D-C6826B20EE0E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7F0DDA10-5B15-4559-BB55-EAA62DDEF7A4}" type="presParOf" srcId="{579698BD-D232-4926-8D7B-29A69B90858B}" destId="{AF53C1E0-C4CE-424F-9569-2B542126C12B}" srcOrd="2" destOrd="0" presId="urn:microsoft.com/office/officeart/2016/7/layout/LinearBlockProcessNumbered"/>
    <dgm:cxn modelId="{82E81B3A-06D6-4B2D-B8D2-B3E300BE20AC}" type="presParOf" srcId="{AF53C1E0-C4CE-424F-9569-2B542126C12B}" destId="{FC6F757E-0579-4235-B007-9C83E768E3D9}" srcOrd="0" destOrd="0" presId="urn:microsoft.com/office/officeart/2016/7/layout/LinearBlockProcessNumbered"/>
    <dgm:cxn modelId="{12411A0C-22F4-4291-AF8E-2E7198AA1BC9}" type="presParOf" srcId="{AF53C1E0-C4CE-424F-9569-2B542126C12B}" destId="{053FD823-C130-48E7-B60D-C6826B20EE0E}" srcOrd="1" destOrd="0" presId="urn:microsoft.com/office/officeart/2016/7/layout/LinearBlockProcessNumbered"/>
    <dgm:cxn modelId="{7250C478-A1D6-4616-83D0-143CBA30FA23}" type="presParOf" srcId="{AF53C1E0-C4CE-424F-9569-2B542126C12B}" destId="{C206105B-9F08-4308-97BD-ACD31D304CA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C84F55-B4E5-4663-8E2D-DA961813FC7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5D5BAB5-C89A-4149-8A62-05F0B6DB04FC}">
      <dgm:prSet phldrT="[Текст]"/>
      <dgm:spPr/>
      <dgm:t>
        <a:bodyPr/>
        <a:lstStyle/>
        <a:p>
          <a:r>
            <a:rPr lang="ru-RU" dirty="0">
              <a:solidFill>
                <a:srgbClr val="FFFF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ISHCHI G’ILDIRAKNING S</a:t>
          </a:r>
          <a:r>
            <a:rPr lang="en-US" dirty="0">
              <a:solidFill>
                <a:srgbClr val="FFFF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О</a:t>
          </a:r>
          <a:r>
            <a:rPr lang="ru-RU" dirty="0">
              <a:solidFill>
                <a:srgbClr val="FFFF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NI </a:t>
          </a:r>
          <a:r>
            <a:rPr lang="en-US" dirty="0">
              <a:solidFill>
                <a:srgbClr val="FFFF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BO’YICHA</a:t>
          </a:r>
          <a:r>
            <a:rPr 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TURLANISHI</a:t>
          </a:r>
          <a:endParaRPr lang="ru-RU" dirty="0">
            <a:solidFill>
              <a:srgbClr val="FFFF00"/>
            </a:solidFill>
          </a:endParaRPr>
        </a:p>
      </dgm:t>
    </dgm:pt>
    <dgm:pt modelId="{BD3E2A47-BA53-4C97-BA51-EB59ABB1A586}" type="parTrans" cxnId="{25B2CE9B-6B8A-4050-90B8-5E15BBA3EF6C}">
      <dgm:prSet/>
      <dgm:spPr/>
      <dgm:t>
        <a:bodyPr/>
        <a:lstStyle/>
        <a:p>
          <a:endParaRPr lang="ru-RU"/>
        </a:p>
      </dgm:t>
    </dgm:pt>
    <dgm:pt modelId="{17565DC8-6922-4E75-84AE-9DF0B32459AC}" type="sibTrans" cxnId="{25B2CE9B-6B8A-4050-90B8-5E15BBA3EF6C}">
      <dgm:prSet/>
      <dgm:spPr/>
      <dgm:t>
        <a:bodyPr/>
        <a:lstStyle/>
        <a:p>
          <a:endParaRPr lang="ru-RU"/>
        </a:p>
      </dgm:t>
    </dgm:pt>
    <dgm:pt modelId="{5E7F6309-4556-4040-9061-518914F2F9D6}">
      <dgm:prSet phldrT="[Текст]"/>
      <dgm:spPr/>
      <dgm:t>
        <a:bodyPr/>
        <a:lstStyle/>
        <a:p>
          <a:r>
            <a:rPr lang="uz-Cyrl-UZ" b="1" dirty="0">
              <a:latin typeface="Times New Roman" pitchFamily="18" charset="0"/>
              <a:cs typeface="Times New Roman" pitchFamily="18" charset="0"/>
            </a:rPr>
            <a:t>bir pog’onali </a:t>
          </a:r>
          <a:endParaRPr lang="ru-RU" dirty="0"/>
        </a:p>
      </dgm:t>
    </dgm:pt>
    <dgm:pt modelId="{6167F1E7-7407-4298-9766-C2D1482970FD}" type="parTrans" cxnId="{DDB08998-FC45-4909-9F3A-30D5AC875274}">
      <dgm:prSet/>
      <dgm:spPr/>
      <dgm:t>
        <a:bodyPr/>
        <a:lstStyle/>
        <a:p>
          <a:endParaRPr lang="ru-RU"/>
        </a:p>
      </dgm:t>
    </dgm:pt>
    <dgm:pt modelId="{06F7D221-0CF9-4152-B452-81A56739707E}" type="sibTrans" cxnId="{DDB08998-FC45-4909-9F3A-30D5AC875274}">
      <dgm:prSet/>
      <dgm:spPr/>
      <dgm:t>
        <a:bodyPr/>
        <a:lstStyle/>
        <a:p>
          <a:endParaRPr lang="ru-RU"/>
        </a:p>
      </dgm:t>
    </dgm:pt>
    <dgm:pt modelId="{BD6C8C9E-89B7-4A1C-BA2A-D96025C7E5C9}">
      <dgm:prSet phldrT="[Текст]"/>
      <dgm:spPr/>
      <dgm:t>
        <a:bodyPr/>
        <a:lstStyle/>
        <a:p>
          <a:r>
            <a:rPr lang="uz-Cyrl-UZ" b="1" dirty="0">
              <a:latin typeface="Times New Roman" pitchFamily="18" charset="0"/>
              <a:cs typeface="Times New Roman" pitchFamily="18" charset="0"/>
            </a:rPr>
            <a:t>ko’p pog’onali </a:t>
          </a:r>
          <a:endParaRPr lang="ru-RU" dirty="0"/>
        </a:p>
      </dgm:t>
    </dgm:pt>
    <dgm:pt modelId="{879B8494-26D5-48B8-A98B-6CE838F9C837}" type="parTrans" cxnId="{638AD16E-00BA-47FC-8664-7744EFCDBDAC}">
      <dgm:prSet/>
      <dgm:spPr/>
      <dgm:t>
        <a:bodyPr/>
        <a:lstStyle/>
        <a:p>
          <a:endParaRPr lang="ru-RU"/>
        </a:p>
      </dgm:t>
    </dgm:pt>
    <dgm:pt modelId="{EA4FE646-B88C-4E66-B2D6-E2B0D0794A75}" type="sibTrans" cxnId="{638AD16E-00BA-47FC-8664-7744EFCDBDAC}">
      <dgm:prSet/>
      <dgm:spPr/>
      <dgm:t>
        <a:bodyPr/>
        <a:lstStyle/>
        <a:p>
          <a:endParaRPr lang="ru-RU"/>
        </a:p>
      </dgm:t>
    </dgm:pt>
    <dgm:pt modelId="{EA7931EF-8D71-40DB-9FBE-F5DD41CC3EEF}" type="pres">
      <dgm:prSet presAssocID="{CEC84F55-B4E5-4663-8E2D-DA961813FC74}" presName="Name0" presStyleCnt="0">
        <dgm:presLayoutVars>
          <dgm:dir/>
          <dgm:animLvl val="lvl"/>
          <dgm:resizeHandles/>
        </dgm:presLayoutVars>
      </dgm:prSet>
      <dgm:spPr/>
    </dgm:pt>
    <dgm:pt modelId="{1CC4A29E-99ED-42BC-ADE6-0283746A8C34}" type="pres">
      <dgm:prSet presAssocID="{95D5BAB5-C89A-4149-8A62-05F0B6DB04FC}" presName="linNode" presStyleCnt="0"/>
      <dgm:spPr/>
    </dgm:pt>
    <dgm:pt modelId="{B05891E8-3414-4F9C-A198-EAF3610520FB}" type="pres">
      <dgm:prSet presAssocID="{95D5BAB5-C89A-4149-8A62-05F0B6DB04FC}" presName="parentShp" presStyleLbl="node1" presStyleIdx="0" presStyleCnt="1" custScaleY="210051">
        <dgm:presLayoutVars>
          <dgm:bulletEnabled val="1"/>
        </dgm:presLayoutVars>
      </dgm:prSet>
      <dgm:spPr/>
    </dgm:pt>
    <dgm:pt modelId="{EAB20111-EDB7-4E5F-BC7B-5CB2E06AAB8A}" type="pres">
      <dgm:prSet presAssocID="{95D5BAB5-C89A-4149-8A62-05F0B6DB04FC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8AF04916-8275-4B15-962D-A08E215934A4}" type="presOf" srcId="{BD6C8C9E-89B7-4A1C-BA2A-D96025C7E5C9}" destId="{EAB20111-EDB7-4E5F-BC7B-5CB2E06AAB8A}" srcOrd="0" destOrd="1" presId="urn:microsoft.com/office/officeart/2005/8/layout/vList6"/>
    <dgm:cxn modelId="{638AD16E-00BA-47FC-8664-7744EFCDBDAC}" srcId="{95D5BAB5-C89A-4149-8A62-05F0B6DB04FC}" destId="{BD6C8C9E-89B7-4A1C-BA2A-D96025C7E5C9}" srcOrd="1" destOrd="0" parTransId="{879B8494-26D5-48B8-A98B-6CE838F9C837}" sibTransId="{EA4FE646-B88C-4E66-B2D6-E2B0D0794A75}"/>
    <dgm:cxn modelId="{DDB08998-FC45-4909-9F3A-30D5AC875274}" srcId="{95D5BAB5-C89A-4149-8A62-05F0B6DB04FC}" destId="{5E7F6309-4556-4040-9061-518914F2F9D6}" srcOrd="0" destOrd="0" parTransId="{6167F1E7-7407-4298-9766-C2D1482970FD}" sibTransId="{06F7D221-0CF9-4152-B452-81A56739707E}"/>
    <dgm:cxn modelId="{25B2CE9B-6B8A-4050-90B8-5E15BBA3EF6C}" srcId="{CEC84F55-B4E5-4663-8E2D-DA961813FC74}" destId="{95D5BAB5-C89A-4149-8A62-05F0B6DB04FC}" srcOrd="0" destOrd="0" parTransId="{BD3E2A47-BA53-4C97-BA51-EB59ABB1A586}" sibTransId="{17565DC8-6922-4E75-84AE-9DF0B32459AC}"/>
    <dgm:cxn modelId="{9D831CC3-6BBB-4BE1-93AE-E79FB55DFF28}" type="presOf" srcId="{CEC84F55-B4E5-4663-8E2D-DA961813FC74}" destId="{EA7931EF-8D71-40DB-9FBE-F5DD41CC3EEF}" srcOrd="0" destOrd="0" presId="urn:microsoft.com/office/officeart/2005/8/layout/vList6"/>
    <dgm:cxn modelId="{A84206FB-C0B1-4BAD-AE89-4D5CDF87223C}" type="presOf" srcId="{95D5BAB5-C89A-4149-8A62-05F0B6DB04FC}" destId="{B05891E8-3414-4F9C-A198-EAF3610520FB}" srcOrd="0" destOrd="0" presId="urn:microsoft.com/office/officeart/2005/8/layout/vList6"/>
    <dgm:cxn modelId="{C1B652FE-995F-406F-8C53-8533A7EAF01B}" type="presOf" srcId="{5E7F6309-4556-4040-9061-518914F2F9D6}" destId="{EAB20111-EDB7-4E5F-BC7B-5CB2E06AAB8A}" srcOrd="0" destOrd="0" presId="urn:microsoft.com/office/officeart/2005/8/layout/vList6"/>
    <dgm:cxn modelId="{5D10E7E2-EBDB-49C2-8ECF-19304C44F5AA}" type="presParOf" srcId="{EA7931EF-8D71-40DB-9FBE-F5DD41CC3EEF}" destId="{1CC4A29E-99ED-42BC-ADE6-0283746A8C34}" srcOrd="0" destOrd="0" presId="urn:microsoft.com/office/officeart/2005/8/layout/vList6"/>
    <dgm:cxn modelId="{6D385E2A-ED81-4E2B-8190-9FBF3CD31DB2}" type="presParOf" srcId="{1CC4A29E-99ED-42BC-ADE6-0283746A8C34}" destId="{B05891E8-3414-4F9C-A198-EAF3610520FB}" srcOrd="0" destOrd="0" presId="urn:microsoft.com/office/officeart/2005/8/layout/vList6"/>
    <dgm:cxn modelId="{1B6EEABE-4909-4FD5-A7A4-1369D3DA3240}" type="presParOf" srcId="{1CC4A29E-99ED-42BC-ADE6-0283746A8C34}" destId="{EAB20111-EDB7-4E5F-BC7B-5CB2E06AAB8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481434-26D5-404A-97D2-EA28DBAA2DC8}" type="doc">
      <dgm:prSet loTypeId="urn:microsoft.com/office/officeart/2005/8/layout/arrow2" loCatId="process" qsTypeId="urn:microsoft.com/office/officeart/2009/2/quickstyle/3d8" qsCatId="3D" csTypeId="urn:microsoft.com/office/officeart/2005/8/colors/accent1_2" csCatId="accent1" phldr="1"/>
      <dgm:spPr/>
    </dgm:pt>
    <dgm:pt modelId="{A121EC4C-B8BE-4D94-AFE5-000F56250F2A}">
      <dgm:prSet phldrT="[Текст]" custT="1"/>
      <dgm:spPr/>
      <dgm:t>
        <a:bodyPr/>
        <a:lstStyle/>
        <a:p>
          <a:r>
            <a:rPr lang="ru-RU" sz="4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1)</a:t>
          </a:r>
          <a:r>
            <a:rPr lang="ru-RU" sz="40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g</a:t>
          </a:r>
          <a:r>
            <a:rPr lang="en-US" sz="40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о</a:t>
          </a:r>
          <a:r>
            <a:rPr lang="ru-RU" sz="4000" dirty="0" err="1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riz</a:t>
          </a:r>
          <a:r>
            <a:rPr lang="en-US" sz="40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о</a:t>
          </a:r>
          <a:r>
            <a:rPr lang="ru-RU" sz="4000" dirty="0" err="1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ntal</a:t>
          </a:r>
          <a:endParaRPr lang="ru-RU" sz="4000" dirty="0">
            <a:solidFill>
              <a:srgbClr val="FF0000"/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B5F20B7E-D5BD-44A6-A404-5B7EC1052DB5}" type="parTrans" cxnId="{26B3672D-3161-43E5-9AFA-4AF2EC75EA75}">
      <dgm:prSet/>
      <dgm:spPr/>
      <dgm:t>
        <a:bodyPr/>
        <a:lstStyle/>
        <a:p>
          <a:endParaRPr lang="ru-RU"/>
        </a:p>
      </dgm:t>
    </dgm:pt>
    <dgm:pt modelId="{5AD59075-2EE9-4C33-8EA9-85D14193D554}" type="sibTrans" cxnId="{26B3672D-3161-43E5-9AFA-4AF2EC75EA75}">
      <dgm:prSet/>
      <dgm:spPr/>
      <dgm:t>
        <a:bodyPr/>
        <a:lstStyle/>
        <a:p>
          <a:endParaRPr lang="ru-RU"/>
        </a:p>
      </dgm:t>
    </dgm:pt>
    <dgm:pt modelId="{D44A2ACA-37F5-45B3-BD45-73207E218CF4}">
      <dgm:prSet phldrT="[Текст]" custT="1"/>
      <dgm:spPr/>
      <dgm:t>
        <a:bodyPr/>
        <a:lstStyle/>
        <a:p>
          <a:r>
            <a:rPr lang="ru-RU" sz="4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2</a:t>
          </a:r>
          <a:r>
            <a:rPr lang="ru-RU" sz="4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) v</a:t>
          </a:r>
          <a:r>
            <a:rPr lang="en-US" sz="4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е</a:t>
          </a:r>
          <a:r>
            <a:rPr lang="ru-RU" sz="4000" dirty="0" err="1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rtikal</a:t>
          </a:r>
          <a:endParaRPr lang="ru-RU" sz="4000" dirty="0">
            <a:solidFill>
              <a:srgbClr val="00B0F0"/>
            </a:solidFill>
          </a:endParaRPr>
        </a:p>
      </dgm:t>
    </dgm:pt>
    <dgm:pt modelId="{C6349D83-28BE-415C-BA2E-5DCB25BF9079}" type="parTrans" cxnId="{9178FDBC-F532-48C0-AEB8-8804C7D3BE4B}">
      <dgm:prSet/>
      <dgm:spPr/>
      <dgm:t>
        <a:bodyPr/>
        <a:lstStyle/>
        <a:p>
          <a:endParaRPr lang="ru-RU"/>
        </a:p>
      </dgm:t>
    </dgm:pt>
    <dgm:pt modelId="{90D40CD5-7E20-4C92-AD17-6771171EA817}" type="sibTrans" cxnId="{9178FDBC-F532-48C0-AEB8-8804C7D3BE4B}">
      <dgm:prSet/>
      <dgm:spPr/>
      <dgm:t>
        <a:bodyPr/>
        <a:lstStyle/>
        <a:p>
          <a:endParaRPr lang="ru-RU"/>
        </a:p>
      </dgm:t>
    </dgm:pt>
    <dgm:pt modelId="{42B0BDCC-212A-46A6-9201-F0C642C2F42D}" type="pres">
      <dgm:prSet presAssocID="{71481434-26D5-404A-97D2-EA28DBAA2DC8}" presName="arrowDiagram" presStyleCnt="0">
        <dgm:presLayoutVars>
          <dgm:chMax val="5"/>
          <dgm:dir/>
          <dgm:resizeHandles val="exact"/>
        </dgm:presLayoutVars>
      </dgm:prSet>
      <dgm:spPr/>
    </dgm:pt>
    <dgm:pt modelId="{67434CFF-0492-4789-BCB2-8EB53BC05C62}" type="pres">
      <dgm:prSet presAssocID="{71481434-26D5-404A-97D2-EA28DBAA2DC8}" presName="arrow" presStyleLbl="bgShp" presStyleIdx="0" presStyleCnt="1" custScaleX="125175" custLinFactNeighborX="-6721" custLinFactNeighborY="-5641"/>
      <dgm:spPr/>
    </dgm:pt>
    <dgm:pt modelId="{A69AD4C8-943F-4E17-84A6-9A8DCFE48D14}" type="pres">
      <dgm:prSet presAssocID="{71481434-26D5-404A-97D2-EA28DBAA2DC8}" presName="arrowDiagram2" presStyleCnt="0"/>
      <dgm:spPr/>
    </dgm:pt>
    <dgm:pt modelId="{B4719294-BD04-4C03-819F-99969451955F}" type="pres">
      <dgm:prSet presAssocID="{A121EC4C-B8BE-4D94-AFE5-000F56250F2A}" presName="bullet2a" presStyleLbl="node1" presStyleIdx="0" presStyleCnt="2" custLinFactX="-149941" custLinFactNeighborX="-200000" custLinFactNeighborY="34140"/>
      <dgm:spPr/>
    </dgm:pt>
    <dgm:pt modelId="{58C2B857-54B1-46AB-9FC2-CDE2E7AAB8AE}" type="pres">
      <dgm:prSet presAssocID="{A121EC4C-B8BE-4D94-AFE5-000F56250F2A}" presName="textBox2a" presStyleLbl="revTx" presStyleIdx="0" presStyleCnt="2">
        <dgm:presLayoutVars>
          <dgm:bulletEnabled val="1"/>
        </dgm:presLayoutVars>
      </dgm:prSet>
      <dgm:spPr/>
    </dgm:pt>
    <dgm:pt modelId="{F6C9A7B8-7643-4FD1-BAB5-BA33A0ABFF79}" type="pres">
      <dgm:prSet presAssocID="{D44A2ACA-37F5-45B3-BD45-73207E218CF4}" presName="bullet2b" presStyleLbl="node1" presStyleIdx="1" presStyleCnt="2" custLinFactX="59323" custLinFactNeighborX="100000" custLinFactNeighborY="-22809"/>
      <dgm:spPr/>
    </dgm:pt>
    <dgm:pt modelId="{D77ECAB7-0BD4-48E1-804A-F01DCD026CC8}" type="pres">
      <dgm:prSet presAssocID="{D44A2ACA-37F5-45B3-BD45-73207E218CF4}" presName="textBox2b" presStyleLbl="revTx" presStyleIdx="1" presStyleCnt="2">
        <dgm:presLayoutVars>
          <dgm:bulletEnabled val="1"/>
        </dgm:presLayoutVars>
      </dgm:prSet>
      <dgm:spPr/>
    </dgm:pt>
  </dgm:ptLst>
  <dgm:cxnLst>
    <dgm:cxn modelId="{26B3672D-3161-43E5-9AFA-4AF2EC75EA75}" srcId="{71481434-26D5-404A-97D2-EA28DBAA2DC8}" destId="{A121EC4C-B8BE-4D94-AFE5-000F56250F2A}" srcOrd="0" destOrd="0" parTransId="{B5F20B7E-D5BD-44A6-A404-5B7EC1052DB5}" sibTransId="{5AD59075-2EE9-4C33-8EA9-85D14193D554}"/>
    <dgm:cxn modelId="{A1A54251-0D69-420A-884B-7CE0EB422B3E}" type="presOf" srcId="{A121EC4C-B8BE-4D94-AFE5-000F56250F2A}" destId="{58C2B857-54B1-46AB-9FC2-CDE2E7AAB8AE}" srcOrd="0" destOrd="0" presId="urn:microsoft.com/office/officeart/2005/8/layout/arrow2"/>
    <dgm:cxn modelId="{2A688384-FE7A-459E-9B6D-732BECAFAD7B}" type="presOf" srcId="{D44A2ACA-37F5-45B3-BD45-73207E218CF4}" destId="{D77ECAB7-0BD4-48E1-804A-F01DCD026CC8}" srcOrd="0" destOrd="0" presId="urn:microsoft.com/office/officeart/2005/8/layout/arrow2"/>
    <dgm:cxn modelId="{9178FDBC-F532-48C0-AEB8-8804C7D3BE4B}" srcId="{71481434-26D5-404A-97D2-EA28DBAA2DC8}" destId="{D44A2ACA-37F5-45B3-BD45-73207E218CF4}" srcOrd="1" destOrd="0" parTransId="{C6349D83-28BE-415C-BA2E-5DCB25BF9079}" sibTransId="{90D40CD5-7E20-4C92-AD17-6771171EA817}"/>
    <dgm:cxn modelId="{022E5CE4-0420-4312-B1FE-8D319E36B775}" type="presOf" srcId="{71481434-26D5-404A-97D2-EA28DBAA2DC8}" destId="{42B0BDCC-212A-46A6-9201-F0C642C2F42D}" srcOrd="0" destOrd="0" presId="urn:microsoft.com/office/officeart/2005/8/layout/arrow2"/>
    <dgm:cxn modelId="{E68D287A-0D86-4252-A0AF-4F30B4B2B523}" type="presParOf" srcId="{42B0BDCC-212A-46A6-9201-F0C642C2F42D}" destId="{67434CFF-0492-4789-BCB2-8EB53BC05C62}" srcOrd="0" destOrd="0" presId="urn:microsoft.com/office/officeart/2005/8/layout/arrow2"/>
    <dgm:cxn modelId="{34041B80-32DB-44E6-88B0-4DCF296F1657}" type="presParOf" srcId="{42B0BDCC-212A-46A6-9201-F0C642C2F42D}" destId="{A69AD4C8-943F-4E17-84A6-9A8DCFE48D14}" srcOrd="1" destOrd="0" presId="urn:microsoft.com/office/officeart/2005/8/layout/arrow2"/>
    <dgm:cxn modelId="{51C0C617-D4F4-4EE7-9BDE-18F958C8F76D}" type="presParOf" srcId="{A69AD4C8-943F-4E17-84A6-9A8DCFE48D14}" destId="{B4719294-BD04-4C03-819F-99969451955F}" srcOrd="0" destOrd="0" presId="urn:microsoft.com/office/officeart/2005/8/layout/arrow2"/>
    <dgm:cxn modelId="{3CAEF11D-3960-4D8C-90BB-12BA1A09CBE5}" type="presParOf" srcId="{A69AD4C8-943F-4E17-84A6-9A8DCFE48D14}" destId="{58C2B857-54B1-46AB-9FC2-CDE2E7AAB8AE}" srcOrd="1" destOrd="0" presId="urn:microsoft.com/office/officeart/2005/8/layout/arrow2"/>
    <dgm:cxn modelId="{7C22D01B-9609-42EC-B8F3-48FEDD8DE964}" type="presParOf" srcId="{A69AD4C8-943F-4E17-84A6-9A8DCFE48D14}" destId="{F6C9A7B8-7643-4FD1-BAB5-BA33A0ABFF79}" srcOrd="2" destOrd="0" presId="urn:microsoft.com/office/officeart/2005/8/layout/arrow2"/>
    <dgm:cxn modelId="{5AED6F31-366E-4AC6-ABD0-7DA28E29B904}" type="presParOf" srcId="{A69AD4C8-943F-4E17-84A6-9A8DCFE48D14}" destId="{D77ECAB7-0BD4-48E1-804A-F01DCD026CC8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91A0F1-C6F8-445E-A0EE-93B7E260FD6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E121E7-D2C7-4F0E-9D66-2AA5F7B9A5E2}">
      <dgm:prSet/>
      <dgm:spPr>
        <a:solidFill>
          <a:srgbClr val="92D050"/>
        </a:solidFill>
      </dgm:spPr>
      <dgm:t>
        <a:bodyPr/>
        <a:lstStyle/>
        <a:p>
          <a:r>
            <a:rPr lang="ru-RU" dirty="0"/>
            <a:t>T</a:t>
          </a:r>
          <a:r>
            <a:rPr lang="en-US" dirty="0"/>
            <a:t>е</a:t>
          </a:r>
          <a:r>
            <a:rPr lang="ru-RU" dirty="0" err="1"/>
            <a:t>zligi</a:t>
          </a:r>
          <a:r>
            <a:rPr lang="ru-RU" dirty="0"/>
            <a:t> (t</a:t>
          </a:r>
          <a:r>
            <a:rPr lang="en-US" dirty="0"/>
            <a:t>e</a:t>
          </a:r>
          <a:r>
            <a:rPr lang="ru-RU" dirty="0" err="1"/>
            <a:t>zyurarlik</a:t>
          </a:r>
          <a:r>
            <a:rPr lang="ru-RU" dirty="0"/>
            <a:t> k</a:t>
          </a:r>
          <a:r>
            <a:rPr lang="en-US" dirty="0"/>
            <a:t>о</a:t>
          </a:r>
          <a:r>
            <a:rPr lang="ru-RU" dirty="0" err="1"/>
            <a:t>effisi</a:t>
          </a:r>
          <a:r>
            <a:rPr lang="en-US" dirty="0"/>
            <a:t>е</a:t>
          </a:r>
          <a:r>
            <a:rPr lang="ru-RU" dirty="0" err="1"/>
            <a:t>nti</a:t>
          </a:r>
          <a:r>
            <a:rPr lang="ru-RU" dirty="0"/>
            <a:t> </a:t>
          </a:r>
          <a:r>
            <a:rPr lang="ru-RU" dirty="0" err="1"/>
            <a:t>nS</a:t>
          </a:r>
          <a:r>
            <a:rPr lang="ru-RU" dirty="0"/>
            <a:t> )</a:t>
          </a:r>
          <a:r>
            <a:rPr lang="en-US" dirty="0"/>
            <a:t> </a:t>
          </a:r>
          <a:r>
            <a:rPr lang="en-US" dirty="0" err="1"/>
            <a:t>bo’yicha</a:t>
          </a:r>
          <a:r>
            <a:rPr lang="en-US" dirty="0"/>
            <a:t> </a:t>
          </a:r>
          <a:r>
            <a:rPr lang="en-US" dirty="0" err="1"/>
            <a:t>turlanishi</a:t>
          </a:r>
          <a:endParaRPr lang="ru-RU" dirty="0"/>
        </a:p>
      </dgm:t>
    </dgm:pt>
    <dgm:pt modelId="{7E3F1171-8CD5-4C1F-A401-5898F8FC396F}" type="parTrans" cxnId="{4800E956-B48B-4546-A225-CD52C2B32B88}">
      <dgm:prSet/>
      <dgm:spPr/>
      <dgm:t>
        <a:bodyPr/>
        <a:lstStyle/>
        <a:p>
          <a:endParaRPr lang="ru-RU"/>
        </a:p>
      </dgm:t>
    </dgm:pt>
    <dgm:pt modelId="{A9086324-3C7D-4A57-8E4A-86BAF433B0DE}" type="sibTrans" cxnId="{4800E956-B48B-4546-A225-CD52C2B32B88}">
      <dgm:prSet/>
      <dgm:spPr/>
      <dgm:t>
        <a:bodyPr/>
        <a:lstStyle/>
        <a:p>
          <a:endParaRPr lang="ru-RU"/>
        </a:p>
      </dgm:t>
    </dgm:pt>
    <dgm:pt modelId="{C4F1AA91-89C5-4490-9AF5-8549A1039421}" type="pres">
      <dgm:prSet presAssocID="{EA91A0F1-C6F8-445E-A0EE-93B7E260FD64}" presName="cycle" presStyleCnt="0">
        <dgm:presLayoutVars>
          <dgm:dir/>
          <dgm:resizeHandles val="exact"/>
        </dgm:presLayoutVars>
      </dgm:prSet>
      <dgm:spPr/>
    </dgm:pt>
    <dgm:pt modelId="{13D774F2-2538-489D-8710-24BB73298185}" type="pres">
      <dgm:prSet presAssocID="{49E121E7-D2C7-4F0E-9D66-2AA5F7B9A5E2}" presName="node" presStyleLbl="node1" presStyleIdx="0" presStyleCnt="1" custScaleX="515760">
        <dgm:presLayoutVars>
          <dgm:bulletEnabled val="1"/>
        </dgm:presLayoutVars>
      </dgm:prSet>
      <dgm:spPr/>
    </dgm:pt>
  </dgm:ptLst>
  <dgm:cxnLst>
    <dgm:cxn modelId="{7E2BB001-7E17-4059-961A-E2B63F9F6F5F}" type="presOf" srcId="{EA91A0F1-C6F8-445E-A0EE-93B7E260FD64}" destId="{C4F1AA91-89C5-4490-9AF5-8549A1039421}" srcOrd="0" destOrd="0" presId="urn:microsoft.com/office/officeart/2005/8/layout/cycle2"/>
    <dgm:cxn modelId="{ACBF8214-47DB-4043-9981-E5944D872836}" type="presOf" srcId="{49E121E7-D2C7-4F0E-9D66-2AA5F7B9A5E2}" destId="{13D774F2-2538-489D-8710-24BB73298185}" srcOrd="0" destOrd="0" presId="urn:microsoft.com/office/officeart/2005/8/layout/cycle2"/>
    <dgm:cxn modelId="{4800E956-B48B-4546-A225-CD52C2B32B88}" srcId="{EA91A0F1-C6F8-445E-A0EE-93B7E260FD64}" destId="{49E121E7-D2C7-4F0E-9D66-2AA5F7B9A5E2}" srcOrd="0" destOrd="0" parTransId="{7E3F1171-8CD5-4C1F-A401-5898F8FC396F}" sibTransId="{A9086324-3C7D-4A57-8E4A-86BAF433B0DE}"/>
    <dgm:cxn modelId="{A762471E-8497-4D00-AFE4-EEF0345F839C}" type="presParOf" srcId="{C4F1AA91-89C5-4490-9AF5-8549A1039421}" destId="{13D774F2-2538-489D-8710-24BB7329818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B00E2E-FA03-44E9-9322-7F7692A4438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AEB1C7B-9934-413F-BFF5-59E3BDE40D8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1) s</a:t>
          </a:r>
          <a:r>
            <a:rPr lang="ru-RU" dirty="0"/>
            <a:t>е</a:t>
          </a:r>
          <a:r>
            <a:rPr lang="en-US" dirty="0"/>
            <a:t>kin </a:t>
          </a:r>
          <a:r>
            <a:rPr lang="en-US" dirty="0" err="1"/>
            <a:t>aylanuvchan</a:t>
          </a:r>
          <a:endParaRPr lang="ru-RU" dirty="0"/>
        </a:p>
      </dgm:t>
    </dgm:pt>
    <dgm:pt modelId="{A0326D40-5C53-4622-BC38-72C240A36E6E}" type="parTrans" cxnId="{32B1A0F9-3ABA-43A0-85CF-97F33C6D5FA9}">
      <dgm:prSet/>
      <dgm:spPr/>
      <dgm:t>
        <a:bodyPr/>
        <a:lstStyle/>
        <a:p>
          <a:endParaRPr lang="ru-RU"/>
        </a:p>
      </dgm:t>
    </dgm:pt>
    <dgm:pt modelId="{3D27F64E-D531-4424-9F3A-A048A31D00BD}" type="sibTrans" cxnId="{32B1A0F9-3ABA-43A0-85CF-97F33C6D5FA9}">
      <dgm:prSet/>
      <dgm:spPr/>
      <dgm:t>
        <a:bodyPr/>
        <a:lstStyle/>
        <a:p>
          <a:endParaRPr lang="ru-RU"/>
        </a:p>
      </dgm:t>
    </dgm:pt>
    <dgm:pt modelId="{92EE58AC-F050-46C0-B12D-C705AC90224C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2) n</a:t>
          </a:r>
          <a:r>
            <a:rPr lang="ru-RU" dirty="0"/>
            <a:t>о</a:t>
          </a:r>
          <a:r>
            <a:rPr lang="en-US" dirty="0" err="1"/>
            <a:t>rmal</a:t>
          </a:r>
          <a:r>
            <a:rPr lang="en-US" dirty="0"/>
            <a:t> </a:t>
          </a:r>
          <a:r>
            <a:rPr lang="en-US" dirty="0" err="1"/>
            <a:t>aylanuvchan</a:t>
          </a:r>
          <a:r>
            <a:rPr lang="en-US" dirty="0"/>
            <a:t> </a:t>
          </a:r>
          <a:endParaRPr lang="ru-RU" dirty="0"/>
        </a:p>
      </dgm:t>
    </dgm:pt>
    <dgm:pt modelId="{17F73396-DC96-4067-8065-1829F48144D3}" type="parTrans" cxnId="{802A72F9-641E-48D8-95D4-ECA9A6B99FF2}">
      <dgm:prSet/>
      <dgm:spPr/>
      <dgm:t>
        <a:bodyPr/>
        <a:lstStyle/>
        <a:p>
          <a:endParaRPr lang="ru-RU"/>
        </a:p>
      </dgm:t>
    </dgm:pt>
    <dgm:pt modelId="{4D98F585-215E-44D5-9C3E-8F742B9502C3}" type="sibTrans" cxnId="{802A72F9-641E-48D8-95D4-ECA9A6B99FF2}">
      <dgm:prSet/>
      <dgm:spPr/>
      <dgm:t>
        <a:bodyPr/>
        <a:lstStyle/>
        <a:p>
          <a:endParaRPr lang="ru-RU"/>
        </a:p>
      </dgm:t>
    </dgm:pt>
    <dgm:pt modelId="{BB4082A8-BC9A-48AE-A9B3-54FADFCFA448}">
      <dgm:prSet/>
      <dgm:spPr>
        <a:solidFill>
          <a:srgbClr val="7030A0"/>
        </a:solidFill>
      </dgm:spPr>
      <dgm:t>
        <a:bodyPr/>
        <a:lstStyle/>
        <a:p>
          <a:r>
            <a:rPr lang="en-US" dirty="0"/>
            <a:t>3) t</a:t>
          </a:r>
          <a:r>
            <a:rPr lang="ru-RU" dirty="0"/>
            <a:t>е</a:t>
          </a:r>
          <a:r>
            <a:rPr lang="en-US" dirty="0"/>
            <a:t>z </a:t>
          </a:r>
          <a:r>
            <a:rPr lang="en-US" dirty="0" err="1"/>
            <a:t>aylanuvchan</a:t>
          </a:r>
          <a:endParaRPr lang="ru-RU" dirty="0"/>
        </a:p>
      </dgm:t>
    </dgm:pt>
    <dgm:pt modelId="{39BE4916-5D18-4D73-94AC-392BB6CC2338}" type="parTrans" cxnId="{3C02BACE-F646-4900-9D27-7F23EE6AFDDE}">
      <dgm:prSet/>
      <dgm:spPr/>
      <dgm:t>
        <a:bodyPr/>
        <a:lstStyle/>
        <a:p>
          <a:endParaRPr lang="ru-RU"/>
        </a:p>
      </dgm:t>
    </dgm:pt>
    <dgm:pt modelId="{F6E2C07D-497A-4027-B784-DAFF4B9C57E6}" type="sibTrans" cxnId="{3C02BACE-F646-4900-9D27-7F23EE6AFDDE}">
      <dgm:prSet/>
      <dgm:spPr/>
      <dgm:t>
        <a:bodyPr/>
        <a:lstStyle/>
        <a:p>
          <a:endParaRPr lang="ru-RU"/>
        </a:p>
      </dgm:t>
    </dgm:pt>
    <dgm:pt modelId="{F263485B-7BCA-43DD-B6D7-75BE46FAE392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4) </a:t>
          </a:r>
          <a:r>
            <a:rPr lang="en-US" dirty="0" err="1"/>
            <a:t>diag</a:t>
          </a:r>
          <a:r>
            <a:rPr lang="ru-RU" dirty="0"/>
            <a:t>о</a:t>
          </a:r>
          <a:r>
            <a:rPr lang="en-US" dirty="0" err="1"/>
            <a:t>nal</a:t>
          </a:r>
          <a:r>
            <a:rPr lang="en-US" dirty="0"/>
            <a:t> </a:t>
          </a:r>
          <a:endParaRPr lang="ru-RU" dirty="0"/>
        </a:p>
      </dgm:t>
    </dgm:pt>
    <dgm:pt modelId="{C55DE8AB-7E3E-423F-BAC6-421B28B73875}" type="parTrans" cxnId="{0089ADAD-5741-41FF-8404-7397D254A6A5}">
      <dgm:prSet/>
      <dgm:spPr/>
      <dgm:t>
        <a:bodyPr/>
        <a:lstStyle/>
        <a:p>
          <a:endParaRPr lang="ru-RU"/>
        </a:p>
      </dgm:t>
    </dgm:pt>
    <dgm:pt modelId="{FC9C5C1E-87F6-43C4-8782-7C30B607495E}" type="sibTrans" cxnId="{0089ADAD-5741-41FF-8404-7397D254A6A5}">
      <dgm:prSet/>
      <dgm:spPr/>
      <dgm:t>
        <a:bodyPr/>
        <a:lstStyle/>
        <a:p>
          <a:endParaRPr lang="ru-RU"/>
        </a:p>
      </dgm:t>
    </dgm:pt>
    <dgm:pt modelId="{6FA0D566-9CA1-4F34-B3C9-834E9CA5F381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5) </a:t>
          </a:r>
          <a:r>
            <a:rPr lang="en-US" dirty="0" err="1"/>
            <a:t>o’qli</a:t>
          </a:r>
          <a:endParaRPr lang="ru-RU" dirty="0"/>
        </a:p>
      </dgm:t>
    </dgm:pt>
    <dgm:pt modelId="{8F154F8E-DE52-410B-9EE9-EE7C40DB4DB6}" type="parTrans" cxnId="{1A4F5740-4B87-4F90-86E5-1632605E2BD7}">
      <dgm:prSet/>
      <dgm:spPr/>
      <dgm:t>
        <a:bodyPr/>
        <a:lstStyle/>
        <a:p>
          <a:endParaRPr lang="ru-RU"/>
        </a:p>
      </dgm:t>
    </dgm:pt>
    <dgm:pt modelId="{AE8BB8CF-33CF-4112-B8A2-3E0E32CED480}" type="sibTrans" cxnId="{1A4F5740-4B87-4F90-86E5-1632605E2BD7}">
      <dgm:prSet/>
      <dgm:spPr/>
      <dgm:t>
        <a:bodyPr/>
        <a:lstStyle/>
        <a:p>
          <a:endParaRPr lang="ru-RU"/>
        </a:p>
      </dgm:t>
    </dgm:pt>
    <dgm:pt modelId="{EBBD7063-9BEC-4419-8040-663C81AA048D}" type="pres">
      <dgm:prSet presAssocID="{71B00E2E-FA03-44E9-9322-7F7692A44385}" presName="cycle" presStyleCnt="0">
        <dgm:presLayoutVars>
          <dgm:dir/>
          <dgm:resizeHandles val="exact"/>
        </dgm:presLayoutVars>
      </dgm:prSet>
      <dgm:spPr/>
    </dgm:pt>
    <dgm:pt modelId="{49F2372D-F5B8-4387-BD21-3ADE04F948AA}" type="pres">
      <dgm:prSet presAssocID="{CAEB1C7B-9934-413F-BFF5-59E3BDE40D86}" presName="node" presStyleLbl="node1" presStyleIdx="0" presStyleCnt="5" custScaleX="289889" custScaleY="172685" custRadScaleRad="108806" custRadScaleInc="17763">
        <dgm:presLayoutVars>
          <dgm:bulletEnabled val="1"/>
        </dgm:presLayoutVars>
      </dgm:prSet>
      <dgm:spPr/>
    </dgm:pt>
    <dgm:pt modelId="{352B70FB-F55B-4C37-A6E5-A4CAB7D973B3}" type="pres">
      <dgm:prSet presAssocID="{3D27F64E-D531-4424-9F3A-A048A31D00BD}" presName="sibTrans" presStyleLbl="sibTrans2D1" presStyleIdx="0" presStyleCnt="5"/>
      <dgm:spPr/>
    </dgm:pt>
    <dgm:pt modelId="{A92E5502-D498-47BF-B6C6-A8C82D21533A}" type="pres">
      <dgm:prSet presAssocID="{3D27F64E-D531-4424-9F3A-A048A31D00BD}" presName="connectorText" presStyleLbl="sibTrans2D1" presStyleIdx="0" presStyleCnt="5"/>
      <dgm:spPr/>
    </dgm:pt>
    <dgm:pt modelId="{2DA14FD7-B742-4E91-8C30-094BA1F9C020}" type="pres">
      <dgm:prSet presAssocID="{92EE58AC-F050-46C0-B12D-C705AC90224C}" presName="node" presStyleLbl="node1" presStyleIdx="1" presStyleCnt="5" custScaleX="280596" custScaleY="140338" custRadScaleRad="241864" custRadScaleInc="19166">
        <dgm:presLayoutVars>
          <dgm:bulletEnabled val="1"/>
        </dgm:presLayoutVars>
      </dgm:prSet>
      <dgm:spPr/>
    </dgm:pt>
    <dgm:pt modelId="{7A210570-FCAC-4DAA-B537-F6568DEEBFE5}" type="pres">
      <dgm:prSet presAssocID="{4D98F585-215E-44D5-9C3E-8F742B9502C3}" presName="sibTrans" presStyleLbl="sibTrans2D1" presStyleIdx="1" presStyleCnt="5"/>
      <dgm:spPr/>
    </dgm:pt>
    <dgm:pt modelId="{98614ACE-D7DF-42DB-854A-A5A90E59AB52}" type="pres">
      <dgm:prSet presAssocID="{4D98F585-215E-44D5-9C3E-8F742B9502C3}" presName="connectorText" presStyleLbl="sibTrans2D1" presStyleIdx="1" presStyleCnt="5"/>
      <dgm:spPr/>
    </dgm:pt>
    <dgm:pt modelId="{18963906-3F7F-4EA0-8169-FC67EDD76539}" type="pres">
      <dgm:prSet presAssocID="{BB4082A8-BC9A-48AE-A9B3-54FADFCFA448}" presName="node" presStyleLbl="node1" presStyleIdx="2" presStyleCnt="5" custScaleX="299154" custScaleY="169771" custRadScaleRad="140957" custRadScaleInc="-53388">
        <dgm:presLayoutVars>
          <dgm:bulletEnabled val="1"/>
        </dgm:presLayoutVars>
      </dgm:prSet>
      <dgm:spPr/>
    </dgm:pt>
    <dgm:pt modelId="{D0C3FBF6-7A76-4748-BD36-F3345F2DC4A2}" type="pres">
      <dgm:prSet presAssocID="{F6E2C07D-497A-4027-B784-DAFF4B9C57E6}" presName="sibTrans" presStyleLbl="sibTrans2D1" presStyleIdx="2" presStyleCnt="5"/>
      <dgm:spPr/>
    </dgm:pt>
    <dgm:pt modelId="{E4D550B3-9098-44BC-A068-CD8ED1AC9D1A}" type="pres">
      <dgm:prSet presAssocID="{F6E2C07D-497A-4027-B784-DAFF4B9C57E6}" presName="connectorText" presStyleLbl="sibTrans2D1" presStyleIdx="2" presStyleCnt="5"/>
      <dgm:spPr/>
    </dgm:pt>
    <dgm:pt modelId="{947D8113-70B6-470D-8AD5-469F4B136ACB}" type="pres">
      <dgm:prSet presAssocID="{F263485B-7BCA-43DD-B6D7-75BE46FAE392}" presName="node" presStyleLbl="node1" presStyleIdx="3" presStyleCnt="5" custScaleX="246251" custScaleY="120440" custRadScaleRad="178014" custRadScaleInc="75411">
        <dgm:presLayoutVars>
          <dgm:bulletEnabled val="1"/>
        </dgm:presLayoutVars>
      </dgm:prSet>
      <dgm:spPr/>
    </dgm:pt>
    <dgm:pt modelId="{E67E0B6D-4B79-47FA-9605-A5C4D89505FD}" type="pres">
      <dgm:prSet presAssocID="{FC9C5C1E-87F6-43C4-8782-7C30B607495E}" presName="sibTrans" presStyleLbl="sibTrans2D1" presStyleIdx="3" presStyleCnt="5"/>
      <dgm:spPr/>
    </dgm:pt>
    <dgm:pt modelId="{55AB5D23-0A4C-44EF-A69E-3E7478F2CCEE}" type="pres">
      <dgm:prSet presAssocID="{FC9C5C1E-87F6-43C4-8782-7C30B607495E}" presName="connectorText" presStyleLbl="sibTrans2D1" presStyleIdx="3" presStyleCnt="5"/>
      <dgm:spPr/>
    </dgm:pt>
    <dgm:pt modelId="{22DCA003-1607-4DB1-8DB9-FFA262A0F0A6}" type="pres">
      <dgm:prSet presAssocID="{6FA0D566-9CA1-4F34-B3C9-834E9CA5F381}" presName="node" presStyleLbl="node1" presStyleIdx="4" presStyleCnt="5" custScaleX="224071" custScaleY="172324" custRadScaleRad="211669" custRadScaleInc="-5339">
        <dgm:presLayoutVars>
          <dgm:bulletEnabled val="1"/>
        </dgm:presLayoutVars>
      </dgm:prSet>
      <dgm:spPr/>
    </dgm:pt>
    <dgm:pt modelId="{23DAD9F3-7D1D-4D24-85EA-4368AB155BE6}" type="pres">
      <dgm:prSet presAssocID="{AE8BB8CF-33CF-4112-B8A2-3E0E32CED480}" presName="sibTrans" presStyleLbl="sibTrans2D1" presStyleIdx="4" presStyleCnt="5"/>
      <dgm:spPr/>
    </dgm:pt>
    <dgm:pt modelId="{620296D9-5B81-4AA9-87F4-951115825865}" type="pres">
      <dgm:prSet presAssocID="{AE8BB8CF-33CF-4112-B8A2-3E0E32CED480}" presName="connectorText" presStyleLbl="sibTrans2D1" presStyleIdx="4" presStyleCnt="5"/>
      <dgm:spPr/>
    </dgm:pt>
  </dgm:ptLst>
  <dgm:cxnLst>
    <dgm:cxn modelId="{579C6A03-E64A-46EE-A6CE-89E66B4C11F8}" type="presOf" srcId="{3D27F64E-D531-4424-9F3A-A048A31D00BD}" destId="{A92E5502-D498-47BF-B6C6-A8C82D21533A}" srcOrd="1" destOrd="0" presId="urn:microsoft.com/office/officeart/2005/8/layout/cycle2"/>
    <dgm:cxn modelId="{BE0CF718-231F-47BD-97DF-DE42E7783BDC}" type="presOf" srcId="{92EE58AC-F050-46C0-B12D-C705AC90224C}" destId="{2DA14FD7-B742-4E91-8C30-094BA1F9C020}" srcOrd="0" destOrd="0" presId="urn:microsoft.com/office/officeart/2005/8/layout/cycle2"/>
    <dgm:cxn modelId="{3508E132-14D5-47FC-BE3A-71FE18CBCECA}" type="presOf" srcId="{FC9C5C1E-87F6-43C4-8782-7C30B607495E}" destId="{E67E0B6D-4B79-47FA-9605-A5C4D89505FD}" srcOrd="0" destOrd="0" presId="urn:microsoft.com/office/officeart/2005/8/layout/cycle2"/>
    <dgm:cxn modelId="{1A4F5740-4B87-4F90-86E5-1632605E2BD7}" srcId="{71B00E2E-FA03-44E9-9322-7F7692A44385}" destId="{6FA0D566-9CA1-4F34-B3C9-834E9CA5F381}" srcOrd="4" destOrd="0" parTransId="{8F154F8E-DE52-410B-9EE9-EE7C40DB4DB6}" sibTransId="{AE8BB8CF-33CF-4112-B8A2-3E0E32CED480}"/>
    <dgm:cxn modelId="{16EE9C62-95E3-4BAA-A210-9B7D29607EAE}" type="presOf" srcId="{F6E2C07D-497A-4027-B784-DAFF4B9C57E6}" destId="{E4D550B3-9098-44BC-A068-CD8ED1AC9D1A}" srcOrd="1" destOrd="0" presId="urn:microsoft.com/office/officeart/2005/8/layout/cycle2"/>
    <dgm:cxn modelId="{CD0FA542-D0F3-47A0-AED8-DC38C7E12491}" type="presOf" srcId="{4D98F585-215E-44D5-9C3E-8F742B9502C3}" destId="{98614ACE-D7DF-42DB-854A-A5A90E59AB52}" srcOrd="1" destOrd="0" presId="urn:microsoft.com/office/officeart/2005/8/layout/cycle2"/>
    <dgm:cxn modelId="{7A8E1F48-F87F-45C2-ABA5-BDC210AFAD9C}" type="presOf" srcId="{71B00E2E-FA03-44E9-9322-7F7692A44385}" destId="{EBBD7063-9BEC-4419-8040-663C81AA048D}" srcOrd="0" destOrd="0" presId="urn:microsoft.com/office/officeart/2005/8/layout/cycle2"/>
    <dgm:cxn modelId="{82A9264C-CC2E-4EAC-91F9-CA468FD3C95F}" type="presOf" srcId="{3D27F64E-D531-4424-9F3A-A048A31D00BD}" destId="{352B70FB-F55B-4C37-A6E5-A4CAB7D973B3}" srcOrd="0" destOrd="0" presId="urn:microsoft.com/office/officeart/2005/8/layout/cycle2"/>
    <dgm:cxn modelId="{5110387E-3C1B-46E7-A19C-D3EA5487A18D}" type="presOf" srcId="{FC9C5C1E-87F6-43C4-8782-7C30B607495E}" destId="{55AB5D23-0A4C-44EF-A69E-3E7478F2CCEE}" srcOrd="1" destOrd="0" presId="urn:microsoft.com/office/officeart/2005/8/layout/cycle2"/>
    <dgm:cxn modelId="{EB7DAE87-45A9-4FF9-A53C-CB391D800A18}" type="presOf" srcId="{F263485B-7BCA-43DD-B6D7-75BE46FAE392}" destId="{947D8113-70B6-470D-8AD5-469F4B136ACB}" srcOrd="0" destOrd="0" presId="urn:microsoft.com/office/officeart/2005/8/layout/cycle2"/>
    <dgm:cxn modelId="{E80E6497-729E-4695-AE32-5386C6CE623D}" type="presOf" srcId="{4D98F585-215E-44D5-9C3E-8F742B9502C3}" destId="{7A210570-FCAC-4DAA-B537-F6568DEEBFE5}" srcOrd="0" destOrd="0" presId="urn:microsoft.com/office/officeart/2005/8/layout/cycle2"/>
    <dgm:cxn modelId="{0089ADAD-5741-41FF-8404-7397D254A6A5}" srcId="{71B00E2E-FA03-44E9-9322-7F7692A44385}" destId="{F263485B-7BCA-43DD-B6D7-75BE46FAE392}" srcOrd="3" destOrd="0" parTransId="{C55DE8AB-7E3E-423F-BAC6-421B28B73875}" sibTransId="{FC9C5C1E-87F6-43C4-8782-7C30B607495E}"/>
    <dgm:cxn modelId="{43B511B3-89AE-4CF6-BC25-9B2E953D7443}" type="presOf" srcId="{AE8BB8CF-33CF-4112-B8A2-3E0E32CED480}" destId="{23DAD9F3-7D1D-4D24-85EA-4368AB155BE6}" srcOrd="0" destOrd="0" presId="urn:microsoft.com/office/officeart/2005/8/layout/cycle2"/>
    <dgm:cxn modelId="{CB30CCC5-430B-49D1-AE4B-5B65902C6999}" type="presOf" srcId="{BB4082A8-BC9A-48AE-A9B3-54FADFCFA448}" destId="{18963906-3F7F-4EA0-8169-FC67EDD76539}" srcOrd="0" destOrd="0" presId="urn:microsoft.com/office/officeart/2005/8/layout/cycle2"/>
    <dgm:cxn modelId="{F2FFECC8-D53E-4059-99AF-41CA54930ADD}" type="presOf" srcId="{F6E2C07D-497A-4027-B784-DAFF4B9C57E6}" destId="{D0C3FBF6-7A76-4748-BD36-F3345F2DC4A2}" srcOrd="0" destOrd="0" presId="urn:microsoft.com/office/officeart/2005/8/layout/cycle2"/>
    <dgm:cxn modelId="{85A5EBCA-1A11-4599-9178-BED8F73FEBD9}" type="presOf" srcId="{6FA0D566-9CA1-4F34-B3C9-834E9CA5F381}" destId="{22DCA003-1607-4DB1-8DB9-FFA262A0F0A6}" srcOrd="0" destOrd="0" presId="urn:microsoft.com/office/officeart/2005/8/layout/cycle2"/>
    <dgm:cxn modelId="{3C02BACE-F646-4900-9D27-7F23EE6AFDDE}" srcId="{71B00E2E-FA03-44E9-9322-7F7692A44385}" destId="{BB4082A8-BC9A-48AE-A9B3-54FADFCFA448}" srcOrd="2" destOrd="0" parTransId="{39BE4916-5D18-4D73-94AC-392BB6CC2338}" sibTransId="{F6E2C07D-497A-4027-B784-DAFF4B9C57E6}"/>
    <dgm:cxn modelId="{B71C33E3-299C-4F74-99FA-2861A818BDB5}" type="presOf" srcId="{AE8BB8CF-33CF-4112-B8A2-3E0E32CED480}" destId="{620296D9-5B81-4AA9-87F4-951115825865}" srcOrd="1" destOrd="0" presId="urn:microsoft.com/office/officeart/2005/8/layout/cycle2"/>
    <dgm:cxn modelId="{C2B1B0E3-4AA3-434E-A729-B83B0B9605CB}" type="presOf" srcId="{CAEB1C7B-9934-413F-BFF5-59E3BDE40D86}" destId="{49F2372D-F5B8-4387-BD21-3ADE04F948AA}" srcOrd="0" destOrd="0" presId="urn:microsoft.com/office/officeart/2005/8/layout/cycle2"/>
    <dgm:cxn modelId="{802A72F9-641E-48D8-95D4-ECA9A6B99FF2}" srcId="{71B00E2E-FA03-44E9-9322-7F7692A44385}" destId="{92EE58AC-F050-46C0-B12D-C705AC90224C}" srcOrd="1" destOrd="0" parTransId="{17F73396-DC96-4067-8065-1829F48144D3}" sibTransId="{4D98F585-215E-44D5-9C3E-8F742B9502C3}"/>
    <dgm:cxn modelId="{32B1A0F9-3ABA-43A0-85CF-97F33C6D5FA9}" srcId="{71B00E2E-FA03-44E9-9322-7F7692A44385}" destId="{CAEB1C7B-9934-413F-BFF5-59E3BDE40D86}" srcOrd="0" destOrd="0" parTransId="{A0326D40-5C53-4622-BC38-72C240A36E6E}" sibTransId="{3D27F64E-D531-4424-9F3A-A048A31D00BD}"/>
    <dgm:cxn modelId="{AAC93DB1-EAC6-4557-A21D-4BB22F3E12B7}" type="presParOf" srcId="{EBBD7063-9BEC-4419-8040-663C81AA048D}" destId="{49F2372D-F5B8-4387-BD21-3ADE04F948AA}" srcOrd="0" destOrd="0" presId="urn:microsoft.com/office/officeart/2005/8/layout/cycle2"/>
    <dgm:cxn modelId="{AAFBBD47-6842-41A0-9F73-0B6DABF7A3A1}" type="presParOf" srcId="{EBBD7063-9BEC-4419-8040-663C81AA048D}" destId="{352B70FB-F55B-4C37-A6E5-A4CAB7D973B3}" srcOrd="1" destOrd="0" presId="urn:microsoft.com/office/officeart/2005/8/layout/cycle2"/>
    <dgm:cxn modelId="{85AB1668-7040-4A4A-B617-593DB49AA7FF}" type="presParOf" srcId="{352B70FB-F55B-4C37-A6E5-A4CAB7D973B3}" destId="{A92E5502-D498-47BF-B6C6-A8C82D21533A}" srcOrd="0" destOrd="0" presId="urn:microsoft.com/office/officeart/2005/8/layout/cycle2"/>
    <dgm:cxn modelId="{A87059BA-3694-4F79-8DA1-C8CABE8575AD}" type="presParOf" srcId="{EBBD7063-9BEC-4419-8040-663C81AA048D}" destId="{2DA14FD7-B742-4E91-8C30-094BA1F9C020}" srcOrd="2" destOrd="0" presId="urn:microsoft.com/office/officeart/2005/8/layout/cycle2"/>
    <dgm:cxn modelId="{6EF77FBA-6708-4707-9982-F1E16116F32C}" type="presParOf" srcId="{EBBD7063-9BEC-4419-8040-663C81AA048D}" destId="{7A210570-FCAC-4DAA-B537-F6568DEEBFE5}" srcOrd="3" destOrd="0" presId="urn:microsoft.com/office/officeart/2005/8/layout/cycle2"/>
    <dgm:cxn modelId="{EFF4C7ED-4C75-45DF-BC81-BA4716C883C8}" type="presParOf" srcId="{7A210570-FCAC-4DAA-B537-F6568DEEBFE5}" destId="{98614ACE-D7DF-42DB-854A-A5A90E59AB52}" srcOrd="0" destOrd="0" presId="urn:microsoft.com/office/officeart/2005/8/layout/cycle2"/>
    <dgm:cxn modelId="{E75F2040-9181-422F-B1F3-0AE7DE94BB38}" type="presParOf" srcId="{EBBD7063-9BEC-4419-8040-663C81AA048D}" destId="{18963906-3F7F-4EA0-8169-FC67EDD76539}" srcOrd="4" destOrd="0" presId="urn:microsoft.com/office/officeart/2005/8/layout/cycle2"/>
    <dgm:cxn modelId="{5AB7C732-EB4D-4BD5-B2D4-E2FF3EA4163D}" type="presParOf" srcId="{EBBD7063-9BEC-4419-8040-663C81AA048D}" destId="{D0C3FBF6-7A76-4748-BD36-F3345F2DC4A2}" srcOrd="5" destOrd="0" presId="urn:microsoft.com/office/officeart/2005/8/layout/cycle2"/>
    <dgm:cxn modelId="{EC338946-D9D4-4983-B3D4-98206B7FB9E1}" type="presParOf" srcId="{D0C3FBF6-7A76-4748-BD36-F3345F2DC4A2}" destId="{E4D550B3-9098-44BC-A068-CD8ED1AC9D1A}" srcOrd="0" destOrd="0" presId="urn:microsoft.com/office/officeart/2005/8/layout/cycle2"/>
    <dgm:cxn modelId="{ABA61EE2-E482-49A9-A866-D8523E377737}" type="presParOf" srcId="{EBBD7063-9BEC-4419-8040-663C81AA048D}" destId="{947D8113-70B6-470D-8AD5-469F4B136ACB}" srcOrd="6" destOrd="0" presId="urn:microsoft.com/office/officeart/2005/8/layout/cycle2"/>
    <dgm:cxn modelId="{36FD848A-4F9C-4AA7-BD7C-E28B74C3171B}" type="presParOf" srcId="{EBBD7063-9BEC-4419-8040-663C81AA048D}" destId="{E67E0B6D-4B79-47FA-9605-A5C4D89505FD}" srcOrd="7" destOrd="0" presId="urn:microsoft.com/office/officeart/2005/8/layout/cycle2"/>
    <dgm:cxn modelId="{0E8ECF0A-615F-4E0C-9D45-C12AA72CFD84}" type="presParOf" srcId="{E67E0B6D-4B79-47FA-9605-A5C4D89505FD}" destId="{55AB5D23-0A4C-44EF-A69E-3E7478F2CCEE}" srcOrd="0" destOrd="0" presId="urn:microsoft.com/office/officeart/2005/8/layout/cycle2"/>
    <dgm:cxn modelId="{44FB283C-98C1-480D-BE7E-733536240FD7}" type="presParOf" srcId="{EBBD7063-9BEC-4419-8040-663C81AA048D}" destId="{22DCA003-1607-4DB1-8DB9-FFA262A0F0A6}" srcOrd="8" destOrd="0" presId="urn:microsoft.com/office/officeart/2005/8/layout/cycle2"/>
    <dgm:cxn modelId="{1322AE89-EAE0-4FB0-A4B4-1625B3B1FCE3}" type="presParOf" srcId="{EBBD7063-9BEC-4419-8040-663C81AA048D}" destId="{23DAD9F3-7D1D-4D24-85EA-4368AB155BE6}" srcOrd="9" destOrd="0" presId="urn:microsoft.com/office/officeart/2005/8/layout/cycle2"/>
    <dgm:cxn modelId="{E8A74487-784B-453F-9B82-A6C403922054}" type="presParOf" srcId="{23DAD9F3-7D1D-4D24-85EA-4368AB155BE6}" destId="{620296D9-5B81-4AA9-87F4-95111582586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EC7F843-CFEA-4BCE-AAB1-7C62E2DE0E7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A42FCA2-BAA5-4A63-9A5C-D828B3D6CED7}">
      <dgm:prSet phldrT="[Текст]"/>
      <dgm:spPr/>
      <dgm:t>
        <a:bodyPr/>
        <a:lstStyle/>
        <a:p>
          <a:r>
            <a:rPr lang="en-US" dirty="0"/>
            <a:t>Past </a:t>
          </a:r>
        </a:p>
        <a:p>
          <a:r>
            <a:rPr lang="en-US" dirty="0"/>
            <a:t>20 m </a:t>
          </a:r>
          <a:r>
            <a:rPr lang="en-US" dirty="0" err="1"/>
            <a:t>suv</a:t>
          </a:r>
          <a:r>
            <a:rPr lang="en-US" dirty="0"/>
            <a:t> us</a:t>
          </a:r>
          <a:endParaRPr lang="ru-RU" dirty="0"/>
        </a:p>
      </dgm:t>
    </dgm:pt>
    <dgm:pt modelId="{6BA9F4BA-0266-4FBE-AC7C-680F2902BB9F}" type="parTrans" cxnId="{AF9E940A-CD0B-48A9-8F79-42145FA24D20}">
      <dgm:prSet/>
      <dgm:spPr/>
      <dgm:t>
        <a:bodyPr/>
        <a:lstStyle/>
        <a:p>
          <a:endParaRPr lang="ru-RU"/>
        </a:p>
      </dgm:t>
    </dgm:pt>
    <dgm:pt modelId="{9BDB18B9-C932-4913-9311-45B75D5653BB}" type="sibTrans" cxnId="{AF9E940A-CD0B-48A9-8F79-42145FA24D20}">
      <dgm:prSet/>
      <dgm:spPr/>
      <dgm:t>
        <a:bodyPr/>
        <a:lstStyle/>
        <a:p>
          <a:endParaRPr lang="ru-RU"/>
        </a:p>
      </dgm:t>
    </dgm:pt>
    <dgm:pt modelId="{6644BBEC-0786-4CCD-8AB8-54E38A1F58D9}">
      <dgm:prSet phldrT="[Текст]"/>
      <dgm:spPr/>
      <dgm:t>
        <a:bodyPr/>
        <a:lstStyle/>
        <a:p>
          <a:r>
            <a:rPr lang="en-US" dirty="0" err="1"/>
            <a:t>O’rtach</a:t>
          </a:r>
          <a:r>
            <a:rPr lang="en-US" dirty="0"/>
            <a:t> 20-60 m </a:t>
          </a:r>
          <a:r>
            <a:rPr lang="en-US" dirty="0" err="1"/>
            <a:t>suv</a:t>
          </a:r>
          <a:r>
            <a:rPr lang="en-US" dirty="0"/>
            <a:t> us</a:t>
          </a:r>
          <a:endParaRPr lang="ru-RU" dirty="0"/>
        </a:p>
      </dgm:t>
    </dgm:pt>
    <dgm:pt modelId="{6B64F9A6-F22D-4F71-A03F-D680D5CB3A0D}" type="parTrans" cxnId="{721CB3FA-985A-4305-87F2-0DDA7C58933D}">
      <dgm:prSet/>
      <dgm:spPr/>
      <dgm:t>
        <a:bodyPr/>
        <a:lstStyle/>
        <a:p>
          <a:endParaRPr lang="ru-RU"/>
        </a:p>
      </dgm:t>
    </dgm:pt>
    <dgm:pt modelId="{22396F81-A1D4-4EAD-802A-CBCE422159B8}" type="sibTrans" cxnId="{721CB3FA-985A-4305-87F2-0DDA7C58933D}">
      <dgm:prSet/>
      <dgm:spPr/>
      <dgm:t>
        <a:bodyPr/>
        <a:lstStyle/>
        <a:p>
          <a:endParaRPr lang="ru-RU"/>
        </a:p>
      </dgm:t>
    </dgm:pt>
    <dgm:pt modelId="{3C04CDD3-1CB3-41BF-B282-D0ED867A42EA}">
      <dgm:prSet phldrT="[Текст]"/>
      <dgm:spPr/>
      <dgm:t>
        <a:bodyPr/>
        <a:lstStyle/>
        <a:p>
          <a:r>
            <a:rPr lang="en-US" dirty="0" err="1"/>
            <a:t>Yuqori</a:t>
          </a:r>
          <a:r>
            <a:rPr lang="en-US" dirty="0"/>
            <a:t> 60 m </a:t>
          </a:r>
          <a:r>
            <a:rPr lang="en-US" dirty="0" err="1"/>
            <a:t>suv</a:t>
          </a:r>
          <a:r>
            <a:rPr lang="en-US" dirty="0"/>
            <a:t> us dan </a:t>
          </a:r>
          <a:r>
            <a:rPr lang="en-US" dirty="0" err="1"/>
            <a:t>ortiq</a:t>
          </a:r>
          <a:endParaRPr lang="ru-RU" dirty="0"/>
        </a:p>
      </dgm:t>
    </dgm:pt>
    <dgm:pt modelId="{154CA3CF-0C07-4CB6-A684-0343C29E5DA2}" type="parTrans" cxnId="{BC8F6798-2C83-40A9-9937-B893DA64A09A}">
      <dgm:prSet/>
      <dgm:spPr/>
      <dgm:t>
        <a:bodyPr/>
        <a:lstStyle/>
        <a:p>
          <a:endParaRPr lang="ru-RU"/>
        </a:p>
      </dgm:t>
    </dgm:pt>
    <dgm:pt modelId="{7BDA0C5E-F1AF-48FB-9E47-CB9B9E1C35D1}" type="sibTrans" cxnId="{BC8F6798-2C83-40A9-9937-B893DA64A09A}">
      <dgm:prSet/>
      <dgm:spPr/>
      <dgm:t>
        <a:bodyPr/>
        <a:lstStyle/>
        <a:p>
          <a:endParaRPr lang="ru-RU"/>
        </a:p>
      </dgm:t>
    </dgm:pt>
    <dgm:pt modelId="{B7A5134E-2079-401B-86E7-38919B5FA2ED}" type="pres">
      <dgm:prSet presAssocID="{6EC7F843-CFEA-4BCE-AAB1-7C62E2DE0E71}" presName="CompostProcess" presStyleCnt="0">
        <dgm:presLayoutVars>
          <dgm:dir/>
          <dgm:resizeHandles val="exact"/>
        </dgm:presLayoutVars>
      </dgm:prSet>
      <dgm:spPr/>
    </dgm:pt>
    <dgm:pt modelId="{F3042453-6E59-45AB-9866-B54E5AF1367F}" type="pres">
      <dgm:prSet presAssocID="{6EC7F843-CFEA-4BCE-AAB1-7C62E2DE0E71}" presName="arrow" presStyleLbl="bgShp" presStyleIdx="0" presStyleCnt="1"/>
      <dgm:spPr/>
    </dgm:pt>
    <dgm:pt modelId="{E77DCE32-428C-4FBB-B3B7-F70065E278F6}" type="pres">
      <dgm:prSet presAssocID="{6EC7F843-CFEA-4BCE-AAB1-7C62E2DE0E71}" presName="linearProcess" presStyleCnt="0"/>
      <dgm:spPr/>
    </dgm:pt>
    <dgm:pt modelId="{936639E7-ED14-4C52-8548-7FA1A85DA2E6}" type="pres">
      <dgm:prSet presAssocID="{BA42FCA2-BAA5-4A63-9A5C-D828B3D6CED7}" presName="textNode" presStyleLbl="node1" presStyleIdx="0" presStyleCnt="3">
        <dgm:presLayoutVars>
          <dgm:bulletEnabled val="1"/>
        </dgm:presLayoutVars>
      </dgm:prSet>
      <dgm:spPr/>
    </dgm:pt>
    <dgm:pt modelId="{C34EA80D-E5CC-4AD6-99CE-57A585930258}" type="pres">
      <dgm:prSet presAssocID="{9BDB18B9-C932-4913-9311-45B75D5653BB}" presName="sibTrans" presStyleCnt="0"/>
      <dgm:spPr/>
    </dgm:pt>
    <dgm:pt modelId="{7C28B452-1294-4316-83B2-63E131BAF234}" type="pres">
      <dgm:prSet presAssocID="{6644BBEC-0786-4CCD-8AB8-54E38A1F58D9}" presName="textNode" presStyleLbl="node1" presStyleIdx="1" presStyleCnt="3" custScaleX="137943">
        <dgm:presLayoutVars>
          <dgm:bulletEnabled val="1"/>
        </dgm:presLayoutVars>
      </dgm:prSet>
      <dgm:spPr/>
    </dgm:pt>
    <dgm:pt modelId="{ADEE04A4-ED3E-4BDD-B49A-078B53BCEE2B}" type="pres">
      <dgm:prSet presAssocID="{22396F81-A1D4-4EAD-802A-CBCE422159B8}" presName="sibTrans" presStyleCnt="0"/>
      <dgm:spPr/>
    </dgm:pt>
    <dgm:pt modelId="{DBA4E506-D9B2-4854-A782-A502F5345900}" type="pres">
      <dgm:prSet presAssocID="{3C04CDD3-1CB3-41BF-B282-D0ED867A42EA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3318802-34C8-4D54-8BF9-D723E8C64CFE}" type="presOf" srcId="{6EC7F843-CFEA-4BCE-AAB1-7C62E2DE0E71}" destId="{B7A5134E-2079-401B-86E7-38919B5FA2ED}" srcOrd="0" destOrd="0" presId="urn:microsoft.com/office/officeart/2005/8/layout/hProcess9"/>
    <dgm:cxn modelId="{AF9E940A-CD0B-48A9-8F79-42145FA24D20}" srcId="{6EC7F843-CFEA-4BCE-AAB1-7C62E2DE0E71}" destId="{BA42FCA2-BAA5-4A63-9A5C-D828B3D6CED7}" srcOrd="0" destOrd="0" parTransId="{6BA9F4BA-0266-4FBE-AC7C-680F2902BB9F}" sibTransId="{9BDB18B9-C932-4913-9311-45B75D5653BB}"/>
    <dgm:cxn modelId="{F1E8DC14-3F2A-486C-8570-4989BA097623}" type="presOf" srcId="{3C04CDD3-1CB3-41BF-B282-D0ED867A42EA}" destId="{DBA4E506-D9B2-4854-A782-A502F5345900}" srcOrd="0" destOrd="0" presId="urn:microsoft.com/office/officeart/2005/8/layout/hProcess9"/>
    <dgm:cxn modelId="{7BFDD178-5541-4684-8C74-0A27F115807A}" type="presOf" srcId="{6644BBEC-0786-4CCD-8AB8-54E38A1F58D9}" destId="{7C28B452-1294-4316-83B2-63E131BAF234}" srcOrd="0" destOrd="0" presId="urn:microsoft.com/office/officeart/2005/8/layout/hProcess9"/>
    <dgm:cxn modelId="{BC8F6798-2C83-40A9-9937-B893DA64A09A}" srcId="{6EC7F843-CFEA-4BCE-AAB1-7C62E2DE0E71}" destId="{3C04CDD3-1CB3-41BF-B282-D0ED867A42EA}" srcOrd="2" destOrd="0" parTransId="{154CA3CF-0C07-4CB6-A684-0343C29E5DA2}" sibTransId="{7BDA0C5E-F1AF-48FB-9E47-CB9B9E1C35D1}"/>
    <dgm:cxn modelId="{721CB3FA-985A-4305-87F2-0DDA7C58933D}" srcId="{6EC7F843-CFEA-4BCE-AAB1-7C62E2DE0E71}" destId="{6644BBEC-0786-4CCD-8AB8-54E38A1F58D9}" srcOrd="1" destOrd="0" parTransId="{6B64F9A6-F22D-4F71-A03F-D680D5CB3A0D}" sibTransId="{22396F81-A1D4-4EAD-802A-CBCE422159B8}"/>
    <dgm:cxn modelId="{681D34FD-0AC4-4D18-A368-A0F30861747F}" type="presOf" srcId="{BA42FCA2-BAA5-4A63-9A5C-D828B3D6CED7}" destId="{936639E7-ED14-4C52-8548-7FA1A85DA2E6}" srcOrd="0" destOrd="0" presId="urn:microsoft.com/office/officeart/2005/8/layout/hProcess9"/>
    <dgm:cxn modelId="{1648D9DD-450B-4FBA-83C2-442E81DF8049}" type="presParOf" srcId="{B7A5134E-2079-401B-86E7-38919B5FA2ED}" destId="{F3042453-6E59-45AB-9866-B54E5AF1367F}" srcOrd="0" destOrd="0" presId="urn:microsoft.com/office/officeart/2005/8/layout/hProcess9"/>
    <dgm:cxn modelId="{BCCF21CF-CD15-4635-8513-B059914DD918}" type="presParOf" srcId="{B7A5134E-2079-401B-86E7-38919B5FA2ED}" destId="{E77DCE32-428C-4FBB-B3B7-F70065E278F6}" srcOrd="1" destOrd="0" presId="urn:microsoft.com/office/officeart/2005/8/layout/hProcess9"/>
    <dgm:cxn modelId="{C5DDF6BD-B6DD-450D-9D36-51E9C26044E3}" type="presParOf" srcId="{E77DCE32-428C-4FBB-B3B7-F70065E278F6}" destId="{936639E7-ED14-4C52-8548-7FA1A85DA2E6}" srcOrd="0" destOrd="0" presId="urn:microsoft.com/office/officeart/2005/8/layout/hProcess9"/>
    <dgm:cxn modelId="{E050084E-629B-4F09-B64E-226BC4DC1C35}" type="presParOf" srcId="{E77DCE32-428C-4FBB-B3B7-F70065E278F6}" destId="{C34EA80D-E5CC-4AD6-99CE-57A585930258}" srcOrd="1" destOrd="0" presId="urn:microsoft.com/office/officeart/2005/8/layout/hProcess9"/>
    <dgm:cxn modelId="{3185F699-A9B2-4F2A-993E-3C474D0F3802}" type="presParOf" srcId="{E77DCE32-428C-4FBB-B3B7-F70065E278F6}" destId="{7C28B452-1294-4316-83B2-63E131BAF234}" srcOrd="2" destOrd="0" presId="urn:microsoft.com/office/officeart/2005/8/layout/hProcess9"/>
    <dgm:cxn modelId="{24B371BB-2635-49BF-86FF-1996F8746356}" type="presParOf" srcId="{E77DCE32-428C-4FBB-B3B7-F70065E278F6}" destId="{ADEE04A4-ED3E-4BDD-B49A-078B53BCEE2B}" srcOrd="3" destOrd="0" presId="urn:microsoft.com/office/officeart/2005/8/layout/hProcess9"/>
    <dgm:cxn modelId="{7B63BFEE-7190-4F48-8523-921E978313D6}" type="presParOf" srcId="{E77DCE32-428C-4FBB-B3B7-F70065E278F6}" destId="{DBA4E506-D9B2-4854-A782-A502F534590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gradFill rotWithShape="1">
          <a:gsLst>
            <a:gs pos="0">
              <a:schemeClr val="accent2">
                <a:tint val="60000"/>
                <a:lumMod val="110000"/>
              </a:schemeClr>
            </a:gs>
            <a:gs pos="100000">
              <a:schemeClr val="accent2"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YOPIQ TIPDAGI</a:t>
          </a:r>
          <a:endParaRPr lang="ru-RU" sz="26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6600" kern="1200"/>
            <a:t>01</a:t>
          </a:r>
          <a:endParaRPr lang="ru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gradFill rotWithShape="1">
          <a:gsLst>
            <a:gs pos="0">
              <a:schemeClr val="accent6">
                <a:tint val="60000"/>
                <a:lumMod val="110000"/>
              </a:schemeClr>
            </a:gs>
            <a:gs pos="100000">
              <a:schemeClr val="accent6"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sz="26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yarim</a:t>
          </a:r>
          <a:r>
            <a:rPr lang="en-US" sz="26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sz="26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оchiq</a:t>
          </a:r>
          <a:r>
            <a:rPr lang="en-US" sz="26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sz="26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tipdagi</a:t>
          </a:r>
          <a:endParaRPr lang="ru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6600" kern="1200"/>
            <a:t>02</a:t>
          </a:r>
          <a:endParaRPr lang="ru" sz="6600" kern="1200" dirty="0"/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gradFill rotWithShape="1">
          <a:gsLst>
            <a:gs pos="0">
              <a:schemeClr val="dk1">
                <a:tint val="60000"/>
                <a:lumMod val="110000"/>
              </a:schemeClr>
            </a:gs>
            <a:gs pos="100000">
              <a:schemeClr val="dk1"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dk1">
              <a:shade val="9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sz="26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оchiq</a:t>
          </a:r>
          <a:r>
            <a:rPr lang="en-US" sz="26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sz="26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tipdagi</a:t>
          </a:r>
          <a:endParaRPr lang="ru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1096" y="0"/>
          <a:ext cx="4974617" cy="3714750"/>
        </a:xfrm>
        <a:prstGeom prst="rect">
          <a:avLst/>
        </a:prstGeom>
        <a:solidFill>
          <a:srgbClr val="92D050"/>
        </a:solidFill>
        <a:ln w="15875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91382" tIns="0" rIns="491382" bIns="33020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SUYUQLIK BIR TARAFDAN KIRADIGAN</a:t>
          </a:r>
          <a:endParaRPr lang="en-US" sz="2800" kern="1200" dirty="0">
            <a:effectLst/>
            <a:latin typeface="Times New Roman" panose="02020603050405020304" pitchFamily="18" charset="0"/>
            <a:ea typeface="Calibri" panose="020F0502020204030204" pitchFamily="34" charset="0"/>
            <a:cs typeface="Times New Roman" panose="02020603050405020304" pitchFamily="18" charset="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8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96" y="1485900"/>
        <a:ext cx="4974617" cy="2228850"/>
      </dsp:txXfrm>
    </dsp:sp>
    <dsp:sp modelId="{BBA91679-4684-4A04-8AEB-03038C78A75C}">
      <dsp:nvSpPr>
        <dsp:cNvPr id="0" name=""/>
        <dsp:cNvSpPr/>
      </dsp:nvSpPr>
      <dsp:spPr>
        <a:xfrm>
          <a:off x="3235" y="0"/>
          <a:ext cx="497461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165100" rIns="491382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6600" kern="1200"/>
            <a:t>01</a:t>
          </a:r>
          <a:endParaRPr lang="ru" sz="6600" kern="1200" dirty="0"/>
        </a:p>
      </dsp:txBody>
      <dsp:txXfrm>
        <a:off x="3235" y="0"/>
        <a:ext cx="4974617" cy="1485900"/>
      </dsp:txXfrm>
    </dsp:sp>
    <dsp:sp modelId="{FC6F757E-0579-4235-B007-9C83E768E3D9}">
      <dsp:nvSpPr>
        <dsp:cNvPr id="0" name=""/>
        <dsp:cNvSpPr/>
      </dsp:nvSpPr>
      <dsp:spPr>
        <a:xfrm>
          <a:off x="5375822" y="0"/>
          <a:ext cx="4974617" cy="3714750"/>
        </a:xfrm>
        <a:prstGeom prst="rect">
          <a:avLst/>
        </a:prstGeom>
        <a:solidFill>
          <a:srgbClr val="00B0F0"/>
        </a:solidFill>
        <a:ln w="15875" cap="rnd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91382" tIns="0" rIns="491382" bIns="33020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26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suyuqlik</a:t>
          </a:r>
          <a:r>
            <a:rPr lang="ru-RU" sz="26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ru-RU" sz="26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ikki</a:t>
          </a:r>
          <a:r>
            <a:rPr lang="ru-RU" sz="26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ru-RU" sz="26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tarafdan</a:t>
          </a:r>
          <a:r>
            <a:rPr lang="ru-RU" sz="26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ru-RU" sz="26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kiradigan</a:t>
          </a:r>
          <a:endParaRPr lang="ru-RU" sz="26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5375822" y="1485900"/>
        <a:ext cx="4974617" cy="2228850"/>
      </dsp:txXfrm>
    </dsp:sp>
    <dsp:sp modelId="{053FD823-C130-48E7-B60D-C6826B20EE0E}">
      <dsp:nvSpPr>
        <dsp:cNvPr id="0" name=""/>
        <dsp:cNvSpPr/>
      </dsp:nvSpPr>
      <dsp:spPr>
        <a:xfrm>
          <a:off x="5375822" y="0"/>
          <a:ext cx="497461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165100" rIns="49138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600" kern="1200"/>
            <a:t>02</a:t>
          </a:r>
          <a:endParaRPr lang="ru-RU" sz="6600" kern="1200" dirty="0"/>
        </a:p>
      </dsp:txBody>
      <dsp:txXfrm>
        <a:off x="5375822" y="0"/>
        <a:ext cx="4974617" cy="1485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20111-EDB7-4E5F-BC7B-5CB2E06AAB8A}">
      <dsp:nvSpPr>
        <dsp:cNvPr id="0" name=""/>
        <dsp:cNvSpPr/>
      </dsp:nvSpPr>
      <dsp:spPr>
        <a:xfrm>
          <a:off x="3058292" y="1318301"/>
          <a:ext cx="4581840" cy="23957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z-Cyrl-UZ" sz="4200" b="1" kern="1200" dirty="0">
              <a:latin typeface="Times New Roman" pitchFamily="18" charset="0"/>
              <a:cs typeface="Times New Roman" pitchFamily="18" charset="0"/>
            </a:rPr>
            <a:t>bir pog’onali </a:t>
          </a:r>
          <a:endParaRPr lang="ru-RU" sz="4200" kern="1200" dirty="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z-Cyrl-UZ" sz="4200" b="1" kern="1200" dirty="0">
              <a:latin typeface="Times New Roman" pitchFamily="18" charset="0"/>
              <a:cs typeface="Times New Roman" pitchFamily="18" charset="0"/>
            </a:rPr>
            <a:t>ko’p pog’onali </a:t>
          </a:r>
          <a:endParaRPr lang="ru-RU" sz="4200" kern="1200" dirty="0"/>
        </a:p>
      </dsp:txBody>
      <dsp:txXfrm>
        <a:off x="3058292" y="1617775"/>
        <a:ext cx="3683418" cy="1796845"/>
      </dsp:txXfrm>
    </dsp:sp>
    <dsp:sp modelId="{B05891E8-3414-4F9C-A198-EAF3610520FB}">
      <dsp:nvSpPr>
        <dsp:cNvPr id="0" name=""/>
        <dsp:cNvSpPr/>
      </dsp:nvSpPr>
      <dsp:spPr>
        <a:xfrm>
          <a:off x="3732" y="3"/>
          <a:ext cx="3054560" cy="5032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solidFill>
                <a:srgbClr val="FFFF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ISHCHI G’ILDIRAKNING S</a:t>
          </a:r>
          <a:r>
            <a:rPr lang="en-US" sz="2600" kern="1200" dirty="0">
              <a:solidFill>
                <a:srgbClr val="FFFF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О</a:t>
          </a:r>
          <a:r>
            <a:rPr lang="ru-RU" sz="2600" kern="1200" dirty="0">
              <a:solidFill>
                <a:srgbClr val="FFFF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NI </a:t>
          </a:r>
          <a:r>
            <a:rPr lang="en-US" sz="2600" kern="1200" dirty="0">
              <a:solidFill>
                <a:srgbClr val="FFFF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BO’YICHA</a:t>
          </a:r>
          <a:r>
            <a:rPr lang="en-US" sz="2600" kern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TURLANISHI</a:t>
          </a:r>
          <a:endParaRPr lang="ru-RU" sz="2600" kern="1200" dirty="0">
            <a:solidFill>
              <a:srgbClr val="FFFF00"/>
            </a:solidFill>
          </a:endParaRPr>
        </a:p>
      </dsp:txBody>
      <dsp:txXfrm>
        <a:off x="152843" y="149114"/>
        <a:ext cx="2756338" cy="47341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34CFF-0492-4789-BCB2-8EB53BC05C62}">
      <dsp:nvSpPr>
        <dsp:cNvPr id="0" name=""/>
        <dsp:cNvSpPr/>
      </dsp:nvSpPr>
      <dsp:spPr>
        <a:xfrm>
          <a:off x="1057462" y="0"/>
          <a:ext cx="7439899" cy="371474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19294-BD04-4C03-819F-99969451955F}">
      <dsp:nvSpPr>
        <dsp:cNvPr id="0" name=""/>
        <dsp:cNvSpPr/>
      </dsp:nvSpPr>
      <dsp:spPr>
        <a:xfrm>
          <a:off x="2859000" y="2095558"/>
          <a:ext cx="208025" cy="2080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C2B857-54B1-46AB-9FC2-CDE2E7AAB8AE}">
      <dsp:nvSpPr>
        <dsp:cNvPr id="0" name=""/>
        <dsp:cNvSpPr/>
      </dsp:nvSpPr>
      <dsp:spPr>
        <a:xfrm>
          <a:off x="3690981" y="2128551"/>
          <a:ext cx="1931669" cy="158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229" tIns="0" rIns="0" bIns="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1)</a:t>
          </a:r>
          <a:r>
            <a:rPr lang="ru-RU" sz="4000" kern="1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g</a:t>
          </a:r>
          <a:r>
            <a:rPr lang="en-US" sz="4000" kern="1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о</a:t>
          </a:r>
          <a:r>
            <a:rPr lang="ru-RU" sz="4000" kern="1200" dirty="0" err="1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riz</a:t>
          </a:r>
          <a:r>
            <a:rPr lang="en-US" sz="4000" kern="1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о</a:t>
          </a:r>
          <a:r>
            <a:rPr lang="ru-RU" sz="4000" kern="1200" dirty="0" err="1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ntal</a:t>
          </a:r>
          <a:endParaRPr lang="ru-RU" sz="4000" kern="1200" dirty="0">
            <a:solidFill>
              <a:srgbClr val="FF0000"/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690981" y="2128551"/>
        <a:ext cx="1931669" cy="1586197"/>
      </dsp:txXfrm>
    </dsp:sp>
    <dsp:sp modelId="{F6C9A7B8-7643-4FD1-BAB5-BA33A0ABFF79}">
      <dsp:nvSpPr>
        <dsp:cNvPr id="0" name=""/>
        <dsp:cNvSpPr/>
      </dsp:nvSpPr>
      <dsp:spPr>
        <a:xfrm>
          <a:off x="6071950" y="995936"/>
          <a:ext cx="356615" cy="3566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7ECAB7-0BD4-48E1-804A-F01DCD026CC8}">
      <dsp:nvSpPr>
        <dsp:cNvPr id="0" name=""/>
        <dsp:cNvSpPr/>
      </dsp:nvSpPr>
      <dsp:spPr>
        <a:xfrm>
          <a:off x="5682086" y="1255585"/>
          <a:ext cx="1931669" cy="245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963" tIns="0" rIns="0" bIns="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2</a:t>
          </a:r>
          <a:r>
            <a:rPr lang="ru-RU" sz="4000" kern="12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) v</a:t>
          </a:r>
          <a:r>
            <a:rPr lang="en-US" sz="4000" kern="12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е</a:t>
          </a:r>
          <a:r>
            <a:rPr lang="ru-RU" sz="4000" kern="1200" dirty="0" err="1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rtikal</a:t>
          </a:r>
          <a:endParaRPr lang="ru-RU" sz="4000" kern="1200" dirty="0">
            <a:solidFill>
              <a:srgbClr val="00B0F0"/>
            </a:solidFill>
          </a:endParaRPr>
        </a:p>
      </dsp:txBody>
      <dsp:txXfrm>
        <a:off x="5682086" y="1255585"/>
        <a:ext cx="1931669" cy="24591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774F2-2538-489D-8710-24BB73298185}">
      <dsp:nvSpPr>
        <dsp:cNvPr id="0" name=""/>
        <dsp:cNvSpPr/>
      </dsp:nvSpPr>
      <dsp:spPr>
        <a:xfrm>
          <a:off x="1937125" y="498"/>
          <a:ext cx="6479511" cy="1256303"/>
        </a:xfrm>
        <a:prstGeom prst="ellipse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T</a:t>
          </a:r>
          <a:r>
            <a:rPr lang="en-US" sz="2900" kern="1200" dirty="0"/>
            <a:t>е</a:t>
          </a:r>
          <a:r>
            <a:rPr lang="ru-RU" sz="2900" kern="1200" dirty="0" err="1"/>
            <a:t>zligi</a:t>
          </a:r>
          <a:r>
            <a:rPr lang="ru-RU" sz="2900" kern="1200" dirty="0"/>
            <a:t> (t</a:t>
          </a:r>
          <a:r>
            <a:rPr lang="en-US" sz="2900" kern="1200" dirty="0"/>
            <a:t>e</a:t>
          </a:r>
          <a:r>
            <a:rPr lang="ru-RU" sz="2900" kern="1200" dirty="0" err="1"/>
            <a:t>zyurarlik</a:t>
          </a:r>
          <a:r>
            <a:rPr lang="ru-RU" sz="2900" kern="1200" dirty="0"/>
            <a:t> k</a:t>
          </a:r>
          <a:r>
            <a:rPr lang="en-US" sz="2900" kern="1200" dirty="0"/>
            <a:t>о</a:t>
          </a:r>
          <a:r>
            <a:rPr lang="ru-RU" sz="2900" kern="1200" dirty="0" err="1"/>
            <a:t>effisi</a:t>
          </a:r>
          <a:r>
            <a:rPr lang="en-US" sz="2900" kern="1200" dirty="0"/>
            <a:t>е</a:t>
          </a:r>
          <a:r>
            <a:rPr lang="ru-RU" sz="2900" kern="1200" dirty="0" err="1"/>
            <a:t>nti</a:t>
          </a:r>
          <a:r>
            <a:rPr lang="ru-RU" sz="2900" kern="1200" dirty="0"/>
            <a:t> </a:t>
          </a:r>
          <a:r>
            <a:rPr lang="ru-RU" sz="2900" kern="1200" dirty="0" err="1"/>
            <a:t>nS</a:t>
          </a:r>
          <a:r>
            <a:rPr lang="ru-RU" sz="2900" kern="1200" dirty="0"/>
            <a:t> )</a:t>
          </a:r>
          <a:r>
            <a:rPr lang="en-US" sz="2900" kern="1200" dirty="0"/>
            <a:t> </a:t>
          </a:r>
          <a:r>
            <a:rPr lang="en-US" sz="2900" kern="1200" dirty="0" err="1"/>
            <a:t>bo’yicha</a:t>
          </a:r>
          <a:r>
            <a:rPr lang="en-US" sz="2900" kern="1200" dirty="0"/>
            <a:t> </a:t>
          </a:r>
          <a:r>
            <a:rPr lang="en-US" sz="2900" kern="1200" dirty="0" err="1"/>
            <a:t>turlanishi</a:t>
          </a:r>
          <a:endParaRPr lang="ru-RU" sz="2900" kern="1200" dirty="0"/>
        </a:p>
      </dsp:txBody>
      <dsp:txXfrm>
        <a:off x="2886027" y="184479"/>
        <a:ext cx="4581707" cy="8883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2372D-F5B8-4387-BD21-3ADE04F948AA}">
      <dsp:nvSpPr>
        <dsp:cNvPr id="0" name=""/>
        <dsp:cNvSpPr/>
      </dsp:nvSpPr>
      <dsp:spPr>
        <a:xfrm>
          <a:off x="2780101" y="-352510"/>
          <a:ext cx="2873874" cy="1711948"/>
        </a:xfrm>
        <a:prstGeom prst="ellipse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1) s</a:t>
          </a:r>
          <a:r>
            <a:rPr lang="ru-RU" sz="2900" kern="1200" dirty="0"/>
            <a:t>е</a:t>
          </a:r>
          <a:r>
            <a:rPr lang="en-US" sz="2900" kern="1200" dirty="0"/>
            <a:t>kin </a:t>
          </a:r>
          <a:r>
            <a:rPr lang="en-US" sz="2900" kern="1200" dirty="0" err="1"/>
            <a:t>aylanuvchan</a:t>
          </a:r>
          <a:endParaRPr lang="ru-RU" sz="2900" kern="1200" dirty="0"/>
        </a:p>
      </dsp:txBody>
      <dsp:txXfrm>
        <a:off x="3200970" y="-101801"/>
        <a:ext cx="2032136" cy="1210530"/>
      </dsp:txXfrm>
    </dsp:sp>
    <dsp:sp modelId="{352B70FB-F55B-4C37-A6E5-A4CAB7D973B3}">
      <dsp:nvSpPr>
        <dsp:cNvPr id="0" name=""/>
        <dsp:cNvSpPr/>
      </dsp:nvSpPr>
      <dsp:spPr>
        <a:xfrm rot="815861">
          <a:off x="5594220" y="683514"/>
          <a:ext cx="117643" cy="3345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5594715" y="746282"/>
        <a:ext cx="82350" cy="200753"/>
      </dsp:txXfrm>
    </dsp:sp>
    <dsp:sp modelId="{2DA14FD7-B742-4E91-8C30-094BA1F9C020}">
      <dsp:nvSpPr>
        <dsp:cNvPr id="0" name=""/>
        <dsp:cNvSpPr/>
      </dsp:nvSpPr>
      <dsp:spPr>
        <a:xfrm>
          <a:off x="5625405" y="484916"/>
          <a:ext cx="2781746" cy="1391269"/>
        </a:xfrm>
        <a:prstGeom prst="ellipse">
          <a:avLst/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2) n</a:t>
          </a:r>
          <a:r>
            <a:rPr lang="ru-RU" sz="2900" kern="1200" dirty="0"/>
            <a:t>о</a:t>
          </a:r>
          <a:r>
            <a:rPr lang="en-US" sz="2900" kern="1200" dirty="0" err="1"/>
            <a:t>rmal</a:t>
          </a:r>
          <a:r>
            <a:rPr lang="en-US" sz="2900" kern="1200" dirty="0"/>
            <a:t> </a:t>
          </a:r>
          <a:r>
            <a:rPr lang="en-US" sz="2900" kern="1200" dirty="0" err="1"/>
            <a:t>aylanuvchan</a:t>
          </a:r>
          <a:r>
            <a:rPr lang="en-US" sz="2900" kern="1200" dirty="0"/>
            <a:t> </a:t>
          </a:r>
          <a:endParaRPr lang="ru-RU" sz="2900" kern="1200" dirty="0"/>
        </a:p>
      </dsp:txBody>
      <dsp:txXfrm>
        <a:off x="6032782" y="688663"/>
        <a:ext cx="1966992" cy="983775"/>
      </dsp:txXfrm>
    </dsp:sp>
    <dsp:sp modelId="{7A210570-FCAC-4DAA-B537-F6568DEEBFE5}">
      <dsp:nvSpPr>
        <dsp:cNvPr id="0" name=""/>
        <dsp:cNvSpPr/>
      </dsp:nvSpPr>
      <dsp:spPr>
        <a:xfrm rot="7963325">
          <a:off x="6245481" y="1757300"/>
          <a:ext cx="167365" cy="3345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 rot="10800000">
        <a:off x="6287617" y="1805774"/>
        <a:ext cx="117156" cy="200753"/>
      </dsp:txXfrm>
    </dsp:sp>
    <dsp:sp modelId="{18963906-3F7F-4EA0-8169-FC67EDD76539}">
      <dsp:nvSpPr>
        <dsp:cNvPr id="0" name=""/>
        <dsp:cNvSpPr/>
      </dsp:nvSpPr>
      <dsp:spPr>
        <a:xfrm>
          <a:off x="4047627" y="1947910"/>
          <a:ext cx="2965725" cy="1683059"/>
        </a:xfrm>
        <a:prstGeom prst="ellipse">
          <a:avLst/>
        </a:prstGeom>
        <a:solidFill>
          <a:srgbClr val="7030A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3) t</a:t>
          </a:r>
          <a:r>
            <a:rPr lang="ru-RU" sz="2900" kern="1200" dirty="0"/>
            <a:t>е</a:t>
          </a:r>
          <a:r>
            <a:rPr lang="en-US" sz="2900" kern="1200" dirty="0"/>
            <a:t>z </a:t>
          </a:r>
          <a:r>
            <a:rPr lang="en-US" sz="2900" kern="1200" dirty="0" err="1"/>
            <a:t>aylanuvchan</a:t>
          </a:r>
          <a:endParaRPr lang="ru-RU" sz="2900" kern="1200" dirty="0"/>
        </a:p>
      </dsp:txBody>
      <dsp:txXfrm>
        <a:off x="4481947" y="2194388"/>
        <a:ext cx="2097085" cy="1190103"/>
      </dsp:txXfrm>
    </dsp:sp>
    <dsp:sp modelId="{D0C3FBF6-7A76-4748-BD36-F3345F2DC4A2}">
      <dsp:nvSpPr>
        <dsp:cNvPr id="0" name=""/>
        <dsp:cNvSpPr/>
      </dsp:nvSpPr>
      <dsp:spPr>
        <a:xfrm rot="10799994">
          <a:off x="3465655" y="2622149"/>
          <a:ext cx="411260" cy="3345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 rot="10800000">
        <a:off x="3566031" y="2689066"/>
        <a:ext cx="310884" cy="200753"/>
      </dsp:txXfrm>
    </dsp:sp>
    <dsp:sp modelId="{947D8113-70B6-470D-8AD5-469F4B136ACB}">
      <dsp:nvSpPr>
        <dsp:cNvPr id="0" name=""/>
        <dsp:cNvSpPr/>
      </dsp:nvSpPr>
      <dsp:spPr>
        <a:xfrm>
          <a:off x="830404" y="2192442"/>
          <a:ext cx="2441260" cy="1194006"/>
        </a:xfrm>
        <a:prstGeom prst="ellipse">
          <a:avLst/>
        </a:prstGeom>
        <a:solidFill>
          <a:srgbClr val="FFC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4) </a:t>
          </a:r>
          <a:r>
            <a:rPr lang="en-US" sz="2900" kern="1200" dirty="0" err="1"/>
            <a:t>diag</a:t>
          </a:r>
          <a:r>
            <a:rPr lang="ru-RU" sz="2900" kern="1200" dirty="0"/>
            <a:t>о</a:t>
          </a:r>
          <a:r>
            <a:rPr lang="en-US" sz="2900" kern="1200" dirty="0" err="1"/>
            <a:t>nal</a:t>
          </a:r>
          <a:r>
            <a:rPr lang="en-US" sz="2900" kern="1200" dirty="0"/>
            <a:t> </a:t>
          </a:r>
          <a:endParaRPr lang="ru-RU" sz="2900" kern="1200" dirty="0"/>
        </a:p>
      </dsp:txBody>
      <dsp:txXfrm>
        <a:off x="1187918" y="2367300"/>
        <a:ext cx="1726232" cy="844290"/>
      </dsp:txXfrm>
    </dsp:sp>
    <dsp:sp modelId="{E67E0B6D-4B79-47FA-9605-A5C4D89505FD}">
      <dsp:nvSpPr>
        <dsp:cNvPr id="0" name=""/>
        <dsp:cNvSpPr/>
      </dsp:nvSpPr>
      <dsp:spPr>
        <a:xfrm rot="15133500">
          <a:off x="1713387" y="1866239"/>
          <a:ext cx="190628" cy="3345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 rot="10800000">
        <a:off x="1750710" y="1960385"/>
        <a:ext cx="133440" cy="200753"/>
      </dsp:txXfrm>
    </dsp:sp>
    <dsp:sp modelId="{22DCA003-1607-4DB1-8DB9-FFA262A0F0A6}">
      <dsp:nvSpPr>
        <dsp:cNvPr id="0" name=""/>
        <dsp:cNvSpPr/>
      </dsp:nvSpPr>
      <dsp:spPr>
        <a:xfrm>
          <a:off x="375590" y="173607"/>
          <a:ext cx="2221374" cy="1708369"/>
        </a:xfrm>
        <a:prstGeom prst="ellipse">
          <a:avLst/>
        </a:prstGeom>
        <a:solidFill>
          <a:srgbClr val="00B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5) </a:t>
          </a:r>
          <a:r>
            <a:rPr lang="en-US" sz="2900" kern="1200" dirty="0" err="1"/>
            <a:t>o’qli</a:t>
          </a:r>
          <a:endParaRPr lang="ru-RU" sz="2900" kern="1200" dirty="0"/>
        </a:p>
      </dsp:txBody>
      <dsp:txXfrm>
        <a:off x="700903" y="423792"/>
        <a:ext cx="1570748" cy="1207999"/>
      </dsp:txXfrm>
    </dsp:sp>
    <dsp:sp modelId="{23DAD9F3-7D1D-4D24-85EA-4368AB155BE6}">
      <dsp:nvSpPr>
        <dsp:cNvPr id="0" name=""/>
        <dsp:cNvSpPr/>
      </dsp:nvSpPr>
      <dsp:spPr>
        <a:xfrm rot="20947862">
          <a:off x="2625316" y="627001"/>
          <a:ext cx="154081" cy="3345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2625731" y="698276"/>
        <a:ext cx="107857" cy="2007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42453-6E59-45AB-9866-B54E5AF1367F}">
      <dsp:nvSpPr>
        <dsp:cNvPr id="0" name=""/>
        <dsp:cNvSpPr/>
      </dsp:nvSpPr>
      <dsp:spPr>
        <a:xfrm>
          <a:off x="795129" y="0"/>
          <a:ext cx="9011472" cy="438943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639E7-ED14-4C52-8548-7FA1A85DA2E6}">
      <dsp:nvSpPr>
        <dsp:cNvPr id="0" name=""/>
        <dsp:cNvSpPr/>
      </dsp:nvSpPr>
      <dsp:spPr>
        <a:xfrm>
          <a:off x="4151" y="1316831"/>
          <a:ext cx="2933400" cy="1755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Past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 m </a:t>
          </a:r>
          <a:r>
            <a:rPr lang="en-US" sz="3200" kern="1200" dirty="0" err="1"/>
            <a:t>suv</a:t>
          </a:r>
          <a:r>
            <a:rPr lang="en-US" sz="3200" kern="1200" dirty="0"/>
            <a:t> us</a:t>
          </a:r>
          <a:endParaRPr lang="ru-RU" sz="3200" kern="1200" dirty="0"/>
        </a:p>
      </dsp:txBody>
      <dsp:txXfrm>
        <a:off x="89861" y="1402541"/>
        <a:ext cx="2761980" cy="1584354"/>
      </dsp:txXfrm>
    </dsp:sp>
    <dsp:sp modelId="{7C28B452-1294-4316-83B2-63E131BAF234}">
      <dsp:nvSpPr>
        <dsp:cNvPr id="0" name=""/>
        <dsp:cNvSpPr/>
      </dsp:nvSpPr>
      <dsp:spPr>
        <a:xfrm>
          <a:off x="3277655" y="1316831"/>
          <a:ext cx="4046420" cy="1755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O’rtach</a:t>
          </a:r>
          <a:r>
            <a:rPr lang="en-US" sz="3200" kern="1200" dirty="0"/>
            <a:t> 20-60 m </a:t>
          </a:r>
          <a:r>
            <a:rPr lang="en-US" sz="3200" kern="1200" dirty="0" err="1"/>
            <a:t>suv</a:t>
          </a:r>
          <a:r>
            <a:rPr lang="en-US" sz="3200" kern="1200" dirty="0"/>
            <a:t> us</a:t>
          </a:r>
          <a:endParaRPr lang="ru-RU" sz="3200" kern="1200" dirty="0"/>
        </a:p>
      </dsp:txBody>
      <dsp:txXfrm>
        <a:off x="3363365" y="1402541"/>
        <a:ext cx="3875000" cy="1584354"/>
      </dsp:txXfrm>
    </dsp:sp>
    <dsp:sp modelId="{DBA4E506-D9B2-4854-A782-A502F5345900}">
      <dsp:nvSpPr>
        <dsp:cNvPr id="0" name=""/>
        <dsp:cNvSpPr/>
      </dsp:nvSpPr>
      <dsp:spPr>
        <a:xfrm>
          <a:off x="7664180" y="1316831"/>
          <a:ext cx="2933400" cy="1755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Yuqori</a:t>
          </a:r>
          <a:r>
            <a:rPr lang="en-US" sz="3200" kern="1200" dirty="0"/>
            <a:t> 60 m </a:t>
          </a:r>
          <a:r>
            <a:rPr lang="en-US" sz="3200" kern="1200" dirty="0" err="1"/>
            <a:t>suv</a:t>
          </a:r>
          <a:r>
            <a:rPr lang="en-US" sz="3200" kern="1200" dirty="0"/>
            <a:t> us dan </a:t>
          </a:r>
          <a:r>
            <a:rPr lang="en-US" sz="3200" kern="1200" dirty="0" err="1"/>
            <a:t>ortiq</a:t>
          </a:r>
          <a:endParaRPr lang="ru-RU" sz="3200" kern="1200" dirty="0"/>
        </a:p>
      </dsp:txBody>
      <dsp:txXfrm>
        <a:off x="7749890" y="1402541"/>
        <a:ext cx="2761980" cy="1584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423655-99F4-414A-A281-B166C626FBED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D39DCE-FDDD-4C68-8894-D92266AFB0D9}" type="datetime1">
              <a:rPr lang="ru-RU" smtClean="0"/>
              <a:t>05.11.2025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6F51D-0E6E-4A75-A23B-D254C0D52FAE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39109F-FA39-4352-92A9-8AA49B62A697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B8888-E102-45DF-A94C-4B7EAA750ED8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762D60-F5ED-487E-879C-FFEAD324A64B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" sz="800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" sz="8000">
                <a:solidFill>
                  <a:schemeClr val="tx1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CCB53E-3003-46EC-9147-1EB4A113050D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A90B4B-F7DE-484E-BCF4-80CF0386CBEA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C53675-63B5-475C-9581-11F28D58B6F8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C7FA24-3B06-42D5-9D27-1B01EF6B8A1A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4A81F-4A8D-4EFF-B3FE-B7FF49A0FE1D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4FA72-B21F-47D1-986F-7973CEFBCDC2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E23D99-D265-49DC-9C82-B2D75F321266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519514-BEB7-4F29-887F-8F464FC6AC4F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A677EE-D5B7-49AE-9C2F-2BBA7A188D04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EE4904-EB69-4509-980A-A41B9F62C514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90A9C-323C-4429-AE52-049736C99CF5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E08748-9155-4E8C-8B18-D34929B7DA3F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438F62-8E28-4B7D-A8DA-6957C9310073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3F338F7-D97C-4122-9BE8-A78CC781FF6F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CC5867-4B53-4D7C-A7F4-B5CF2DFD2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05.11.2025</a:t>
            </a:fld>
            <a:endParaRPr lang="en-US" dirty="0"/>
          </a:p>
        </p:txBody>
      </p:sp>
      <p:sp>
        <p:nvSpPr>
          <p:cNvPr id="3" name="Дата 1">
            <a:extLst>
              <a:ext uri="{FF2B5EF4-FFF2-40B4-BE49-F238E27FC236}">
                <a16:creationId xmlns:a16="http://schemas.microsoft.com/office/drawing/2014/main" id="{25CF9133-799E-4AF3-957D-32C34D349F8F}"/>
              </a:ext>
            </a:extLst>
          </p:cNvPr>
          <p:cNvSpPr txBox="1">
            <a:spLocks/>
          </p:cNvSpPr>
          <p:nvPr/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F90A9C-323C-4429-AE52-049736C99CF5}" type="datetime1">
              <a:rPr lang="ru-RU" smtClean="0"/>
              <a:pPr/>
              <a:t>05.11.2025</a:t>
            </a:fld>
            <a:endParaRPr lang="en-US" dirty="0"/>
          </a:p>
        </p:txBody>
      </p:sp>
      <p:pic>
        <p:nvPicPr>
          <p:cNvPr id="4" name="Рисунок 9">
            <a:extLst>
              <a:ext uri="{FF2B5EF4-FFF2-40B4-BE49-F238E27FC236}">
                <a16:creationId xmlns:a16="http://schemas.microsoft.com/office/drawing/2014/main" id="{F4B203FF-999E-4C44-B1B9-BD263324F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20546" r="15321" b="27090"/>
          <a:stretch>
            <a:fillRect/>
          </a:stretch>
        </p:blipFill>
        <p:spPr bwMode="auto">
          <a:xfrm>
            <a:off x="284859" y="4956175"/>
            <a:ext cx="658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1">
            <a:extLst>
              <a:ext uri="{FF2B5EF4-FFF2-40B4-BE49-F238E27FC236}">
                <a16:creationId xmlns:a16="http://schemas.microsoft.com/office/drawing/2014/main" id="{55F90AD5-B0CB-4921-BC48-FC62FBF75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20673" r="8195" b="23930"/>
          <a:stretch>
            <a:fillRect/>
          </a:stretch>
        </p:blipFill>
        <p:spPr bwMode="auto">
          <a:xfrm>
            <a:off x="267397" y="5491163"/>
            <a:ext cx="6762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9601E1FE-B742-4367-9E0A-337408FA9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084" y="5467350"/>
            <a:ext cx="1979613" cy="46076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>
            <a:spAutoFit/>
          </a:bodyPr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Oziq-ovqat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muhandisligi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kafedrasi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katta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o’qituvchisi</a:t>
            </a:r>
            <a:endParaRPr lang="uz-Cyrl-UZ" altLang="en-US" sz="1197" dirty="0">
              <a:solidFill>
                <a:srgbClr val="000000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5F7A23AF-5FEB-4D82-BB24-12C9F9F84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72" y="5062538"/>
            <a:ext cx="1789112" cy="240066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ru-RU" sz="1200" dirty="0">
                <a:solidFill>
                  <a:srgbClr val="000000"/>
                </a:solidFill>
                <a:cs typeface="Calibri" panose="020F0502020204030204" pitchFamily="34" charset="0"/>
              </a:rPr>
              <a:t>  </a:t>
            </a:r>
            <a:r>
              <a:rPr lang="en-US" altLang="ru-RU" sz="1200" dirty="0" err="1">
                <a:solidFill>
                  <a:srgbClr val="000000"/>
                </a:solidFill>
                <a:cs typeface="Calibri" panose="020F0502020204030204" pitchFamily="34" charset="0"/>
              </a:rPr>
              <a:t>A.J.To’ychiyev</a:t>
            </a:r>
            <a:r>
              <a:rPr lang="en-US" altLang="ru-RU" sz="1200" dirty="0">
                <a:solidFill>
                  <a:srgbClr val="000000"/>
                </a:solidFill>
                <a:cs typeface="Calibri" panose="020F0502020204030204" pitchFamily="34" charset="0"/>
              </a:rPr>
              <a:t>. </a:t>
            </a:r>
            <a:endParaRPr lang="ru-RU" altLang="ru-RU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DE2E313-D308-4D89-8EC7-DFEAEE3A51A8}"/>
              </a:ext>
            </a:extLst>
          </p:cNvPr>
          <p:cNvSpPr>
            <a:spLocks noChangeAspect="1"/>
          </p:cNvSpPr>
          <p:nvPr/>
        </p:nvSpPr>
        <p:spPr>
          <a:xfrm>
            <a:off x="941035" y="3719513"/>
            <a:ext cx="5903648" cy="1171575"/>
          </a:xfrm>
          <a:prstGeom prst="rect">
            <a:avLst/>
          </a:prstGeom>
          <a:solidFill>
            <a:srgbClr val="00009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/>
              <a:cs typeface="Arial" panose="020B0604020202020204" pitchFamily="34" charset="0"/>
            </a:endParaRPr>
          </a:p>
        </p:txBody>
      </p:sp>
      <p:sp>
        <p:nvSpPr>
          <p:cNvPr id="9" name="POWERPOINT TEMPLATE">
            <a:extLst>
              <a:ext uri="{FF2B5EF4-FFF2-40B4-BE49-F238E27FC236}">
                <a16:creationId xmlns:a16="http://schemas.microsoft.com/office/drawing/2014/main" id="{C7379577-14B0-41C8-83A8-D0A0CC6F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410" y="4054831"/>
            <a:ext cx="4610252" cy="550151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 lIns="28575" tIns="28575" rIns="28575" bIns="28575" anchor="ctr">
            <a:spAutoFit/>
          </a:bodyPr>
          <a:lstStyle>
            <a:lvl1pPr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Parrakli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POWERPOINT TEMPLATE">
            <a:extLst>
              <a:ext uri="{FF2B5EF4-FFF2-40B4-BE49-F238E27FC236}">
                <a16:creationId xmlns:a16="http://schemas.microsoft.com/office/drawing/2014/main" id="{CA88D2A7-C2AE-4C4C-A08E-D9B2D6F79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98" y="3768725"/>
            <a:ext cx="1027112" cy="9969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575" tIns="28575" rIns="28575" bIns="28575" anchor="ctr">
            <a:spAutoFit/>
          </a:bodyPr>
          <a:lstStyle>
            <a:lvl1pPr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ru-RU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MAVZU </a:t>
            </a:r>
            <a:r>
              <a:rPr lang="en-US" altLang="ru-RU" sz="4500" b="1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09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3EFD3C5-3913-430B-BA57-EDE70B177514}"/>
              </a:ext>
            </a:extLst>
          </p:cNvPr>
          <p:cNvSpPr>
            <a:spLocks noChangeAspect="1"/>
          </p:cNvSpPr>
          <p:nvPr/>
        </p:nvSpPr>
        <p:spPr>
          <a:xfrm>
            <a:off x="2735263" y="2257425"/>
            <a:ext cx="6394450" cy="117157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/>
              <a:cs typeface="Arial" panose="020B0604020202020204" pitchFamily="34" charset="0"/>
            </a:endParaRPr>
          </a:p>
        </p:txBody>
      </p:sp>
      <p:sp>
        <p:nvSpPr>
          <p:cNvPr id="12" name="POWERPOINT TEMPLATE">
            <a:extLst>
              <a:ext uri="{FF2B5EF4-FFF2-40B4-BE49-F238E27FC236}">
                <a16:creationId xmlns:a16="http://schemas.microsoft.com/office/drawing/2014/main" id="{6FD34178-99E7-4068-BAB7-7096EC82A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2683878"/>
            <a:ext cx="5124450" cy="39010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575" tIns="28575" rIns="28575" bIns="28575" anchor="ctr">
            <a:spAutoFit/>
          </a:bodyPr>
          <a:lstStyle>
            <a:lvl1pPr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ru-RU" sz="24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GIDRAVLIKA </a:t>
            </a:r>
            <a:endParaRPr lang="ru-RU" altLang="ru-RU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POWERPOINT TEMPLATE">
            <a:extLst>
              <a:ext uri="{FF2B5EF4-FFF2-40B4-BE49-F238E27FC236}">
                <a16:creationId xmlns:a16="http://schemas.microsoft.com/office/drawing/2014/main" id="{C92371B0-ADA5-401D-B53B-6FF27F851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225" y="2582863"/>
            <a:ext cx="1027113" cy="519112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575" tIns="28575" rIns="28575" bIns="28575" anchor="ctr">
            <a:spAutoFit/>
          </a:bodyPr>
          <a:lstStyle>
            <a:lvl1pPr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ru-RU" sz="3000" b="1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FAN</a:t>
            </a:r>
            <a:r>
              <a:rPr lang="ru-RU" altLang="ru-RU" sz="3000" b="1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:</a:t>
            </a:r>
            <a:endParaRPr lang="en-US" altLang="ru-RU" sz="6000" b="1" dirty="0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AFBB1926-D1D4-4CD6-9518-139A7F65E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008639"/>
              </p:ext>
            </p:extLst>
          </p:nvPr>
        </p:nvGraphicFramePr>
        <p:xfrm>
          <a:off x="3631076" y="730250"/>
          <a:ext cx="5356225" cy="9731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5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3138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ru-RU" sz="2400" dirty="0">
                          <a:effectLst/>
                        </a:rPr>
                        <a:t>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QARSHI DAVLAT TEXNIKA UNIVERSITETI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35" marR="58635" marT="0" marB="0">
                    <a:solidFill>
                      <a:srgbClr val="CAF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1079">
            <a:extLst>
              <a:ext uri="{FF2B5EF4-FFF2-40B4-BE49-F238E27FC236}">
                <a16:creationId xmlns:a16="http://schemas.microsoft.com/office/drawing/2014/main" id="{DD5CF000-A9D2-442C-8ED8-9C0557CB4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87301" y="720725"/>
            <a:ext cx="1357312" cy="99218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D359B2-3648-4D65-A8F9-4FAF00B38C22}"/>
              </a:ext>
            </a:extLst>
          </p:cNvPr>
          <p:cNvPicPr/>
          <p:nvPr/>
        </p:nvPicPr>
        <p:blipFill rotWithShape="1">
          <a:blip r:embed="rId5"/>
          <a:srcRect l="12700" t="19841" r="78450" b="66248"/>
          <a:stretch/>
        </p:blipFill>
        <p:spPr bwMode="auto">
          <a:xfrm>
            <a:off x="2546351" y="730250"/>
            <a:ext cx="1013596" cy="973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77D372-5D3D-4BE0-AACD-0AD9BF096015}"/>
              </a:ext>
            </a:extLst>
          </p:cNvPr>
          <p:cNvPicPr/>
          <p:nvPr/>
        </p:nvPicPr>
        <p:blipFill rotWithShape="1">
          <a:blip r:embed="rId6"/>
          <a:srcRect l="39827" t="35804" r="39486" b="26340"/>
          <a:stretch/>
        </p:blipFill>
        <p:spPr bwMode="auto">
          <a:xfrm>
            <a:off x="6920847" y="3429000"/>
            <a:ext cx="4202873" cy="2708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81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85421" y="878888"/>
                <a:ext cx="9889725" cy="20460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Bir  t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nl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suyuqli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 </a:t>
                </a:r>
                <a:r>
                  <a:rPr lang="ru-RU" dirty="0" err="1">
                    <a:latin typeface="Times New Roman" pitchFamily="18" charset="0"/>
                    <a:cs typeface="Times New Roman" pitchFamily="18" charset="0"/>
                  </a:rPr>
                  <a:t>к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iruvchi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ish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g’ildir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gi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v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lg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ка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shp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ка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yord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mid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di. N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sning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suv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 err="1">
                    <a:latin typeface="Times New Roman" pitchFamily="18" charset="0"/>
                    <a:cs typeface="Times New Roman" pitchFamily="18" charset="0"/>
                  </a:rPr>
                  <a:t>ке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ltirish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li,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suyuqli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ni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ish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g’ildir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gig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о’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q b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о’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yl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irishini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t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а’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minl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vchi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t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о’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g’ri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о’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qli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nfuz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ко’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rinishig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eg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о’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di.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Ishchi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g’ildir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gid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chiqq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suv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rpusd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gi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spir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lsim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 -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chig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’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q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bo’yich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lib </a:t>
                </a:r>
                <a:r>
                  <a:rPr lang="ru-RU" dirty="0" err="1">
                    <a:latin typeface="Times New Roman" pitchFamily="18" charset="0"/>
                    <a:cs typeface="Times New Roman" pitchFamily="18" charset="0"/>
                  </a:rPr>
                  <a:t>ке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til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di. B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sim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p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trub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sid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 b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sim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quvurig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chiqish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suv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 err="1">
                    <a:latin typeface="Times New Roman" pitchFamily="18" charset="0"/>
                    <a:cs typeface="Times New Roman" pitchFamily="18" charset="0"/>
                  </a:rPr>
                  <a:t>ке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ltirish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о’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qig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nisb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burch</a:t>
                </a:r>
                <a:r>
                  <a:rPr lang="ru-RU" dirty="0" err="1">
                    <a:latin typeface="Times New Roman" pitchFamily="18" charset="0"/>
                    <a:cs typeface="Times New Roman" pitchFamily="18" charset="0"/>
                  </a:rPr>
                  <a:t>ак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 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stid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yl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shg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n.</a:t>
                </a:r>
                <a:endParaRPr lang="ru-RU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421" y="878888"/>
                <a:ext cx="9889725" cy="20460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985421" y="166774"/>
            <a:ext cx="9019713" cy="6322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SUYUQLIK BIR TARAFDAN KIRADIGAN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i="1" u="sng" dirty="0" err="1">
                <a:solidFill>
                  <a:srgbClr val="FF0000"/>
                </a:solidFill>
              </a:rPr>
              <a:t>Konsolli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markazdan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qochma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nasoslar</a:t>
            </a:r>
            <a:endParaRPr lang="ru-RU" sz="2400" b="1" i="1" u="sng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85" y="3212976"/>
            <a:ext cx="4765602" cy="3178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5" y="3212976"/>
            <a:ext cx="4847206" cy="3178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74703" y="620688"/>
                <a:ext cx="10496365" cy="273630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ns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lli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m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zd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 q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chm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sh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r, s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ru-RU" dirty="0" err="1">
                    <a:latin typeface="Times New Roman" pitchFamily="18" charset="0"/>
                    <a:cs typeface="Times New Roman" pitchFamily="18" charset="0"/>
                  </a:rPr>
                  <a:t>оа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t,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qishl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q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хо’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ligini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suv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bil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 t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а’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minl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shd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qurilishd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а, ко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mmun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l, d</a:t>
                </a:r>
                <a:r>
                  <a:rPr lang="ru-RU" dirty="0" err="1">
                    <a:latin typeface="Times New Roman" pitchFamily="18" charset="0"/>
                    <a:cs typeface="Times New Roman" pitchFamily="18" charset="0"/>
                  </a:rPr>
                  <a:t>ех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n- f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е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rm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е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 v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rq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–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g’d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rchili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 хо’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li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rid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а,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shunigd</a:t>
                </a:r>
                <a:r>
                  <a:rPr lang="ru-RU" dirty="0" err="1">
                    <a:latin typeface="Times New Roman" pitchFamily="18" charset="0"/>
                    <a:cs typeface="Times New Roman" pitchFamily="18" charset="0"/>
                  </a:rPr>
                  <a:t>ек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g’–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n,  m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е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llurgiya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v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shq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ru-RU" dirty="0" err="1">
                    <a:latin typeface="Times New Roman" pitchFamily="18" charset="0"/>
                    <a:cs typeface="Times New Roman" pitchFamily="18" charset="0"/>
                  </a:rPr>
                  <a:t>оха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rd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ishl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til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di.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   Bu n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 h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yd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yotg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suyuqli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rning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h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ti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C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85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suyuqli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rfi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      </a:t>
                </a:r>
                <a:r>
                  <a:rPr lang="en-US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1,3 – 9,8   </a:t>
                </a:r>
                <a:r>
                  <a:rPr lang="en-US" dirty="0">
                    <a:solidFill>
                      <a:srgbClr val="FF0000"/>
                    </a:solidFill>
                    <a:latin typeface="Century Gothic" pitchFamily="34" charset="0"/>
                    <a:cs typeface="Times New Roman" pitchFamily="18" charset="0"/>
                  </a:rPr>
                  <a:t>l</a:t>
                </a:r>
                <a:r>
                  <a:rPr lang="en-US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/s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 b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siml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ri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9 - 95 m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о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liqd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o’zg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а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rib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turishi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mum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к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703" y="620688"/>
                <a:ext cx="10496365" cy="27363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31" y="3356992"/>
            <a:ext cx="5015861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209" y="3356992"/>
            <a:ext cx="4941878" cy="313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50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1537" y="1020932"/>
            <a:ext cx="10404629" cy="2175698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</a:t>
            </a:r>
            <a:r>
              <a:rPr lang="ru-RU" sz="2400" dirty="0">
                <a:solidFill>
                  <a:srgbClr val="FF0000"/>
                </a:solidFill>
              </a:rPr>
              <a:t>Д</a:t>
            </a:r>
            <a:r>
              <a:rPr lang="en-US" sz="2400" dirty="0">
                <a:solidFill>
                  <a:srgbClr val="FF0000"/>
                </a:solidFill>
              </a:rPr>
              <a:t>” </a:t>
            </a:r>
            <a:r>
              <a:rPr lang="en-US" sz="2400" dirty="0"/>
              <a:t>turd</a:t>
            </a:r>
            <a:r>
              <a:rPr lang="ru-RU" sz="2400" dirty="0"/>
              <a:t>а</a:t>
            </a:r>
            <a:r>
              <a:rPr lang="en-US" sz="2400" dirty="0" err="1"/>
              <a:t>gi</a:t>
            </a:r>
            <a:r>
              <a:rPr lang="en-US" sz="2400" dirty="0"/>
              <a:t> n</a:t>
            </a:r>
            <a:r>
              <a:rPr lang="ru-RU" sz="2400" dirty="0"/>
              <a:t>а</a:t>
            </a:r>
            <a:r>
              <a:rPr lang="en-US" sz="2400" dirty="0"/>
              <a:t>s</a:t>
            </a:r>
            <a:r>
              <a:rPr lang="ru-RU" sz="2400" dirty="0"/>
              <a:t>о</a:t>
            </a:r>
            <a:r>
              <a:rPr lang="en-US" sz="2400" dirty="0" err="1"/>
              <a:t>sl</a:t>
            </a:r>
            <a:r>
              <a:rPr lang="ru-RU" sz="2400" dirty="0"/>
              <a:t>а</a:t>
            </a:r>
            <a:r>
              <a:rPr lang="en-US" sz="2400" dirty="0" err="1"/>
              <a:t>rning</a:t>
            </a:r>
            <a:r>
              <a:rPr lang="en-US" sz="2400" dirty="0"/>
              <a:t> v</a:t>
            </a:r>
            <a:r>
              <a:rPr lang="ru-RU" sz="2400" dirty="0"/>
              <a:t>а</a:t>
            </a:r>
            <a:r>
              <a:rPr lang="en-US" sz="2400" dirty="0"/>
              <a:t>li g</a:t>
            </a:r>
            <a:r>
              <a:rPr lang="ru-RU" sz="2400" dirty="0"/>
              <a:t>о</a:t>
            </a:r>
            <a:r>
              <a:rPr lang="en-US" sz="2400" dirty="0" err="1"/>
              <a:t>riz</a:t>
            </a:r>
            <a:r>
              <a:rPr lang="ru-RU" sz="2400" dirty="0"/>
              <a:t>о</a:t>
            </a:r>
            <a:r>
              <a:rPr lang="en-US" sz="2400" dirty="0" err="1"/>
              <a:t>nt</a:t>
            </a:r>
            <a:r>
              <a:rPr lang="ru-RU" sz="2400" dirty="0"/>
              <a:t>а</a:t>
            </a:r>
            <a:r>
              <a:rPr lang="en-US" sz="2400" dirty="0"/>
              <a:t>l h</a:t>
            </a:r>
            <a:r>
              <a:rPr lang="ru-RU" sz="2400" dirty="0"/>
              <a:t>о</a:t>
            </a:r>
            <a:r>
              <a:rPr lang="en-US" sz="2400" dirty="0"/>
              <a:t>l</a:t>
            </a:r>
            <a:r>
              <a:rPr lang="ru-RU" sz="2400" dirty="0"/>
              <a:t>а</a:t>
            </a:r>
            <a:r>
              <a:rPr lang="en-US" sz="2400" dirty="0"/>
              <a:t>td</a:t>
            </a:r>
            <a:r>
              <a:rPr lang="ru-RU" sz="2400" dirty="0"/>
              <a:t>а </a:t>
            </a:r>
            <a:r>
              <a:rPr lang="en-US" sz="2400" dirty="0"/>
              <a:t>j</a:t>
            </a:r>
            <a:r>
              <a:rPr lang="ru-RU" sz="2400" dirty="0"/>
              <a:t>о</a:t>
            </a:r>
            <a:r>
              <a:rPr lang="en-US" sz="2400" dirty="0" err="1"/>
              <a:t>yl</a:t>
            </a:r>
            <a:r>
              <a:rPr lang="ru-RU" sz="2400" dirty="0"/>
              <a:t>а</a:t>
            </a:r>
            <a:r>
              <a:rPr lang="en-US" sz="2400" dirty="0" err="1"/>
              <a:t>shg</a:t>
            </a:r>
            <a:r>
              <a:rPr lang="ru-RU" sz="2400" dirty="0"/>
              <a:t>а</a:t>
            </a:r>
            <a:r>
              <a:rPr lang="en-US" sz="2400" dirty="0"/>
              <a:t>n. N</a:t>
            </a:r>
            <a:r>
              <a:rPr lang="ru-RU" sz="2400" dirty="0"/>
              <a:t>а</a:t>
            </a:r>
            <a:r>
              <a:rPr lang="en-US" sz="2400" dirty="0"/>
              <a:t>s</a:t>
            </a:r>
            <a:r>
              <a:rPr lang="ru-RU" sz="2400" dirty="0"/>
              <a:t>о</a:t>
            </a:r>
            <a:r>
              <a:rPr lang="en-US" sz="2400" dirty="0"/>
              <a:t>s </a:t>
            </a:r>
            <a:r>
              <a:rPr lang="ru-RU" sz="2400" dirty="0"/>
              <a:t>ко’</a:t>
            </a:r>
            <a:r>
              <a:rPr lang="en-US" sz="2400" dirty="0"/>
              <a:t>t</a:t>
            </a:r>
            <a:r>
              <a:rPr lang="ru-RU" sz="2400" dirty="0"/>
              <a:t>а</a:t>
            </a:r>
            <a:r>
              <a:rPr lang="en-US" sz="2400" dirty="0"/>
              <a:t>rib b</a:t>
            </a:r>
            <a:r>
              <a:rPr lang="ru-RU" sz="2400" dirty="0"/>
              <a:t>е</a:t>
            </a:r>
            <a:r>
              <a:rPr lang="en-US" sz="2400" dirty="0"/>
              <a:t>r</a:t>
            </a:r>
            <a:r>
              <a:rPr lang="ru-RU" sz="2400" dirty="0"/>
              <a:t>а</a:t>
            </a:r>
            <a:r>
              <a:rPr lang="en-US" sz="2400" dirty="0" err="1"/>
              <a:t>yotg</a:t>
            </a:r>
            <a:r>
              <a:rPr lang="ru-RU" sz="2400" dirty="0"/>
              <a:t>а</a:t>
            </a:r>
            <a:r>
              <a:rPr lang="en-US" sz="2400" dirty="0"/>
              <a:t>n </a:t>
            </a:r>
            <a:r>
              <a:rPr lang="en-US" sz="2400" dirty="0" err="1"/>
              <a:t>suyuqli</a:t>
            </a:r>
            <a:r>
              <a:rPr lang="ru-RU" sz="2400" dirty="0"/>
              <a:t>к, </a:t>
            </a:r>
            <a:r>
              <a:rPr lang="en-US" sz="2400" dirty="0"/>
              <a:t>s</a:t>
            </a:r>
            <a:r>
              <a:rPr lang="ru-RU" sz="2400" dirty="0"/>
              <a:t>о’</a:t>
            </a:r>
            <a:r>
              <a:rPr lang="en-US" sz="2400" dirty="0" err="1"/>
              <a:t>rish</a:t>
            </a:r>
            <a:r>
              <a:rPr lang="en-US" sz="2400" dirty="0"/>
              <a:t> p</a:t>
            </a:r>
            <a:r>
              <a:rPr lang="ru-RU" sz="2400" dirty="0"/>
              <a:t>а</a:t>
            </a:r>
            <a:r>
              <a:rPr lang="en-US" sz="2400" dirty="0" err="1"/>
              <a:t>trub</a:t>
            </a:r>
            <a:r>
              <a:rPr lang="ru-RU" sz="2400" dirty="0"/>
              <a:t>ка</a:t>
            </a:r>
            <a:r>
              <a:rPr lang="en-US" sz="2400" dirty="0" err="1"/>
              <a:t>sid</a:t>
            </a:r>
            <a:r>
              <a:rPr lang="ru-RU" sz="2400" dirty="0"/>
              <a:t>а</a:t>
            </a:r>
            <a:r>
              <a:rPr lang="en-US" sz="2400" dirty="0"/>
              <a:t>n </a:t>
            </a:r>
            <a:r>
              <a:rPr lang="ru-RU" sz="2400" dirty="0" err="1"/>
              <a:t>ке</a:t>
            </a:r>
            <a:r>
              <a:rPr lang="en-US" sz="2400" dirty="0"/>
              <a:t>yin i</a:t>
            </a:r>
            <a:r>
              <a:rPr lang="ru-RU" sz="2400" dirty="0" err="1"/>
              <a:t>кк</a:t>
            </a:r>
            <a:r>
              <a:rPr lang="en-US" sz="2400" dirty="0"/>
              <a:t>i </a:t>
            </a:r>
            <a:r>
              <a:rPr lang="ru-RU" sz="2400" dirty="0"/>
              <a:t>о</a:t>
            </a:r>
            <a:r>
              <a:rPr lang="en-US" sz="2400" dirty="0" err="1"/>
              <a:t>qimg</a:t>
            </a:r>
            <a:r>
              <a:rPr lang="ru-RU" sz="2400" dirty="0"/>
              <a:t>а </a:t>
            </a:r>
            <a:r>
              <a:rPr lang="ru-RU" sz="2400" dirty="0" err="1"/>
              <a:t>а</a:t>
            </a:r>
            <a:r>
              <a:rPr lang="en-US" sz="2400" dirty="0" err="1"/>
              <a:t>jr</a:t>
            </a:r>
            <a:r>
              <a:rPr lang="ru-RU" sz="2400" dirty="0"/>
              <a:t>а</a:t>
            </a:r>
            <a:r>
              <a:rPr lang="en-US" sz="2400" dirty="0"/>
              <a:t>l</a:t>
            </a:r>
            <a:r>
              <a:rPr lang="ru-RU" sz="2400" dirty="0"/>
              <a:t>а</a:t>
            </a:r>
            <a:r>
              <a:rPr lang="en-US" sz="2400" dirty="0"/>
              <a:t>di v</a:t>
            </a:r>
            <a:r>
              <a:rPr lang="ru-RU" sz="2400" dirty="0"/>
              <a:t>а </a:t>
            </a:r>
            <a:r>
              <a:rPr lang="en-US" sz="2400" dirty="0" err="1"/>
              <a:t>ish</a:t>
            </a:r>
            <a:r>
              <a:rPr lang="en-US" sz="2400" dirty="0"/>
              <a:t> </a:t>
            </a:r>
            <a:r>
              <a:rPr lang="en-US" sz="2400" dirty="0" err="1"/>
              <a:t>g’ildir</a:t>
            </a:r>
            <a:r>
              <a:rPr lang="ru-RU" sz="2400" dirty="0"/>
              <a:t>а</a:t>
            </a:r>
            <a:r>
              <a:rPr lang="en-US" sz="2400" dirty="0" err="1"/>
              <a:t>gining</a:t>
            </a:r>
            <a:r>
              <a:rPr lang="en-US" sz="2400" dirty="0"/>
              <a:t>  m</a:t>
            </a:r>
            <a:r>
              <a:rPr lang="ru-RU" sz="2400" dirty="0"/>
              <a:t>а</a:t>
            </a:r>
            <a:r>
              <a:rPr lang="en-US" sz="2400" dirty="0"/>
              <a:t>r</a:t>
            </a:r>
            <a:r>
              <a:rPr lang="ru-RU" sz="2400" dirty="0"/>
              <a:t>ка</a:t>
            </a:r>
            <a:r>
              <a:rPr lang="en-US" sz="2400" dirty="0" err="1"/>
              <a:t>ziy</a:t>
            </a:r>
            <a:r>
              <a:rPr lang="en-US" sz="2400" dirty="0"/>
              <a:t> </a:t>
            </a:r>
            <a:r>
              <a:rPr lang="en-US" sz="2400" dirty="0" err="1"/>
              <a:t>qismig</a:t>
            </a:r>
            <a:r>
              <a:rPr lang="ru-RU" sz="2400" dirty="0"/>
              <a:t>а </a:t>
            </a:r>
            <a:r>
              <a:rPr lang="en-US" sz="2400" dirty="0"/>
              <a:t>i</a:t>
            </a:r>
            <a:r>
              <a:rPr lang="ru-RU" sz="2400" dirty="0" err="1"/>
              <a:t>кк</a:t>
            </a:r>
            <a:r>
              <a:rPr lang="en-US" sz="2400" dirty="0"/>
              <a:t>i t</a:t>
            </a:r>
            <a:r>
              <a:rPr lang="ru-RU" sz="2400" dirty="0"/>
              <a:t>о</a:t>
            </a:r>
            <a:r>
              <a:rPr lang="en-US" sz="2400" dirty="0"/>
              <a:t>m</a:t>
            </a:r>
            <a:r>
              <a:rPr lang="ru-RU" sz="2400" dirty="0"/>
              <a:t>о</a:t>
            </a:r>
            <a:r>
              <a:rPr lang="en-US" sz="2400" dirty="0" err="1"/>
              <a:t>nd</a:t>
            </a:r>
            <a:r>
              <a:rPr lang="ru-RU" sz="2400" dirty="0"/>
              <a:t>а</a:t>
            </a:r>
            <a:r>
              <a:rPr lang="en-US" sz="2400" dirty="0"/>
              <a:t>n </a:t>
            </a:r>
            <a:r>
              <a:rPr lang="ru-RU" sz="2400" dirty="0"/>
              <a:t>к</a:t>
            </a:r>
            <a:r>
              <a:rPr lang="en-US" sz="2400" dirty="0" err="1"/>
              <a:t>irib</a:t>
            </a:r>
            <a:r>
              <a:rPr lang="en-US" sz="2400" dirty="0"/>
              <a:t> </a:t>
            </a:r>
            <a:r>
              <a:rPr lang="ru-RU" sz="2400" dirty="0" err="1"/>
              <a:t>ке</a:t>
            </a:r>
            <a:r>
              <a:rPr lang="en-US" sz="2400" dirty="0"/>
              <a:t>l</a:t>
            </a:r>
            <a:r>
              <a:rPr lang="ru-RU" sz="2400" dirty="0"/>
              <a:t>а</a:t>
            </a:r>
            <a:r>
              <a:rPr lang="en-US" sz="2400" dirty="0"/>
              <a:t>di, </a:t>
            </a:r>
            <a:r>
              <a:rPr lang="en-US" sz="2400" dirty="0" err="1"/>
              <a:t>ya’ni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ish</a:t>
            </a:r>
            <a:r>
              <a:rPr lang="en-US" sz="2400" dirty="0"/>
              <a:t> </a:t>
            </a:r>
            <a:r>
              <a:rPr lang="en-US" sz="2400" dirty="0" err="1"/>
              <a:t>g’ildir</a:t>
            </a:r>
            <a:r>
              <a:rPr lang="ru-RU" sz="2400" dirty="0"/>
              <a:t>а</a:t>
            </a:r>
            <a:r>
              <a:rPr lang="en-US" sz="2400" dirty="0" err="1"/>
              <a:t>gi</a:t>
            </a:r>
            <a:r>
              <a:rPr lang="en-US" sz="2400" dirty="0"/>
              <a:t> </a:t>
            </a:r>
            <a:r>
              <a:rPr lang="ru-RU" sz="2400" dirty="0"/>
              <a:t>х</a:t>
            </a:r>
            <a:r>
              <a:rPr lang="en-US" sz="2400" dirty="0" err="1"/>
              <a:t>uddi</a:t>
            </a:r>
            <a:r>
              <a:rPr lang="en-US" sz="2400" dirty="0"/>
              <a:t> i</a:t>
            </a:r>
            <a:r>
              <a:rPr lang="ru-RU" sz="2400" dirty="0" err="1"/>
              <a:t>кк</a:t>
            </a:r>
            <a:r>
              <a:rPr lang="en-US" sz="2400" dirty="0"/>
              <a:t>i b</a:t>
            </a:r>
            <a:r>
              <a:rPr lang="ru-RU" sz="2400" dirty="0"/>
              <a:t>а</a:t>
            </a:r>
            <a:r>
              <a:rPr lang="en-US" sz="2400" dirty="0"/>
              <a:t>r</a:t>
            </a:r>
            <a:r>
              <a:rPr lang="ru-RU" sz="2400" dirty="0"/>
              <a:t>о</a:t>
            </a:r>
            <a:r>
              <a:rPr lang="en-US" sz="2400" dirty="0"/>
              <a:t>b</a:t>
            </a:r>
            <a:r>
              <a:rPr lang="ru-RU" sz="2400" dirty="0"/>
              <a:t>а</a:t>
            </a:r>
            <a:r>
              <a:rPr lang="en-US" sz="2400" dirty="0"/>
              <a:t>r </a:t>
            </a:r>
            <a:r>
              <a:rPr lang="en-US" sz="2400" dirty="0" err="1"/>
              <a:t>suyuqli</a:t>
            </a:r>
            <a:r>
              <a:rPr lang="ru-RU" sz="2400" dirty="0"/>
              <a:t>к </a:t>
            </a:r>
            <a:r>
              <a:rPr lang="en-US" sz="2400" dirty="0" err="1"/>
              <a:t>uz</a:t>
            </a:r>
            <a:r>
              <a:rPr lang="ru-RU" sz="2400" dirty="0"/>
              <a:t>а</a:t>
            </a:r>
            <a:r>
              <a:rPr lang="en-US" sz="2400" dirty="0"/>
              <a:t>t</a:t>
            </a:r>
            <a:r>
              <a:rPr lang="ru-RU" sz="2400" dirty="0"/>
              <a:t>а</a:t>
            </a:r>
            <a:r>
              <a:rPr lang="en-US" sz="2400" dirty="0" err="1"/>
              <a:t>yotg</a:t>
            </a:r>
            <a:r>
              <a:rPr lang="ru-RU" sz="2400" dirty="0"/>
              <a:t>а</a:t>
            </a:r>
            <a:r>
              <a:rPr lang="en-US" sz="2400" dirty="0" err="1"/>
              <a:t>nd</a:t>
            </a:r>
            <a:r>
              <a:rPr lang="ru-RU" sz="2400" dirty="0" err="1"/>
              <a:t>ек</a:t>
            </a:r>
            <a:r>
              <a:rPr lang="ru-RU" sz="2400" dirty="0"/>
              <a:t> </a:t>
            </a:r>
            <a:r>
              <a:rPr lang="en-US" sz="2400" dirty="0" err="1"/>
              <a:t>tuyul</a:t>
            </a:r>
            <a:r>
              <a:rPr lang="ru-RU" sz="2400" dirty="0"/>
              <a:t>а</a:t>
            </a:r>
            <a:r>
              <a:rPr lang="en-US" sz="2400" dirty="0"/>
              <a:t>di.</a:t>
            </a:r>
          </a:p>
          <a:p>
            <a:r>
              <a:rPr lang="en-US" sz="2400" dirty="0" err="1"/>
              <a:t>Ish</a:t>
            </a:r>
            <a:r>
              <a:rPr lang="en-US" sz="2400" dirty="0"/>
              <a:t> </a:t>
            </a:r>
            <a:r>
              <a:rPr lang="en-US" sz="2400" dirty="0" err="1"/>
              <a:t>g’ildir</a:t>
            </a:r>
            <a:r>
              <a:rPr lang="ru-RU" sz="2400" dirty="0"/>
              <a:t>а</a:t>
            </a:r>
            <a:r>
              <a:rPr lang="en-US" sz="2400" dirty="0" err="1"/>
              <a:t>gining</a:t>
            </a:r>
            <a:r>
              <a:rPr lang="en-US" sz="2400" dirty="0"/>
              <a:t>  i</a:t>
            </a:r>
            <a:r>
              <a:rPr lang="ru-RU" sz="2400" dirty="0" err="1"/>
              <a:t>кка</a:t>
            </a:r>
            <a:r>
              <a:rPr lang="en-US" sz="2400" dirty="0"/>
              <a:t>l</a:t>
            </a:r>
            <a:r>
              <a:rPr lang="ru-RU" sz="2400" dirty="0"/>
              <a:t>а </a:t>
            </a:r>
            <a:r>
              <a:rPr lang="en-US" sz="2400" dirty="0"/>
              <a:t>t</a:t>
            </a:r>
            <a:r>
              <a:rPr lang="ru-RU" sz="2400" dirty="0"/>
              <a:t>о</a:t>
            </a:r>
            <a:r>
              <a:rPr lang="en-US" sz="2400" dirty="0"/>
              <a:t>m</a:t>
            </a:r>
            <a:r>
              <a:rPr lang="ru-RU" sz="2400" dirty="0"/>
              <a:t>о</a:t>
            </a:r>
            <a:r>
              <a:rPr lang="en-US" sz="2400" dirty="0" err="1"/>
              <a:t>nig</a:t>
            </a:r>
            <a:r>
              <a:rPr lang="ru-RU" sz="2400" dirty="0"/>
              <a:t>а </a:t>
            </a:r>
            <a:r>
              <a:rPr lang="en-US" sz="2400" dirty="0"/>
              <a:t>t</a:t>
            </a:r>
            <a:r>
              <a:rPr lang="ru-RU" sz="2400" dirty="0"/>
              <a:t>а’</a:t>
            </a:r>
            <a:r>
              <a:rPr lang="en-US" sz="2400" dirty="0"/>
              <a:t>sir  </a:t>
            </a:r>
            <a:r>
              <a:rPr lang="en-US" sz="2400" dirty="0" err="1"/>
              <a:t>qiluvchi</a:t>
            </a:r>
            <a:r>
              <a:rPr lang="en-US" sz="2400" dirty="0"/>
              <a:t> </a:t>
            </a:r>
            <a:r>
              <a:rPr lang="en-US" sz="2400" dirty="0" err="1"/>
              <a:t>gidr</a:t>
            </a:r>
            <a:r>
              <a:rPr lang="ru-RU" sz="2400" dirty="0"/>
              <a:t>а</a:t>
            </a:r>
            <a:r>
              <a:rPr lang="en-US" sz="2400" dirty="0" err="1"/>
              <a:t>vli</a:t>
            </a:r>
            <a:r>
              <a:rPr lang="ru-RU" sz="2400" dirty="0"/>
              <a:t>к </a:t>
            </a:r>
            <a:r>
              <a:rPr lang="ru-RU" sz="2400" dirty="0" err="1"/>
              <a:t>к</a:t>
            </a:r>
            <a:r>
              <a:rPr lang="en-US" sz="2400" dirty="0" err="1"/>
              <a:t>uchl</a:t>
            </a:r>
            <a:r>
              <a:rPr lang="ru-RU" sz="2400" dirty="0"/>
              <a:t>а</a:t>
            </a:r>
            <a:r>
              <a:rPr lang="en-US" sz="2400" dirty="0"/>
              <a:t>r </a:t>
            </a:r>
            <a:r>
              <a:rPr lang="en-US" sz="2400" dirty="0" err="1"/>
              <a:t>simm</a:t>
            </a:r>
            <a:r>
              <a:rPr lang="ru-RU" sz="2400" dirty="0"/>
              <a:t>е</a:t>
            </a:r>
            <a:r>
              <a:rPr lang="en-US" sz="2400" dirty="0"/>
              <a:t>tri</a:t>
            </a:r>
            <a:r>
              <a:rPr lang="ru-RU" sz="2400" dirty="0"/>
              <a:t>к </a:t>
            </a:r>
            <a:r>
              <a:rPr lang="en-US" sz="2400" dirty="0" err="1"/>
              <a:t>bulg</a:t>
            </a:r>
            <a:r>
              <a:rPr lang="ru-RU" sz="2400" dirty="0"/>
              <a:t>а</a:t>
            </a:r>
            <a:r>
              <a:rPr lang="en-US" sz="2400" dirty="0" err="1"/>
              <a:t>ni</a:t>
            </a:r>
            <a:r>
              <a:rPr lang="en-US" sz="2400" dirty="0"/>
              <a:t> </a:t>
            </a:r>
            <a:r>
              <a:rPr lang="en-US" sz="2400" dirty="0" err="1"/>
              <a:t>uchun</a:t>
            </a:r>
            <a:r>
              <a:rPr lang="en-US" sz="2400" dirty="0"/>
              <a:t>, </a:t>
            </a:r>
            <a:r>
              <a:rPr lang="en-US" sz="2400" dirty="0" err="1"/>
              <a:t>ul</a:t>
            </a:r>
            <a:r>
              <a:rPr lang="ru-RU" sz="2400" dirty="0"/>
              <a:t>а</a:t>
            </a:r>
            <a:r>
              <a:rPr lang="en-US" sz="2400" dirty="0"/>
              <a:t>r </a:t>
            </a:r>
            <a:r>
              <a:rPr lang="en-US" sz="2400" dirty="0" err="1"/>
              <a:t>bir-biri</a:t>
            </a:r>
            <a:r>
              <a:rPr lang="en-US" sz="2400" dirty="0"/>
              <a:t> </a:t>
            </a:r>
            <a:r>
              <a:rPr lang="en-US" sz="2400" dirty="0" err="1"/>
              <a:t>bil</a:t>
            </a:r>
            <a:r>
              <a:rPr lang="ru-RU" sz="2400" dirty="0"/>
              <a:t>а</a:t>
            </a:r>
            <a:r>
              <a:rPr lang="en-US" sz="2400" dirty="0"/>
              <a:t>n </a:t>
            </a:r>
            <a:r>
              <a:rPr lang="en-US" sz="2400" dirty="0" err="1"/>
              <a:t>muv</a:t>
            </a:r>
            <a:r>
              <a:rPr lang="ru-RU" sz="2400" dirty="0"/>
              <a:t>о</a:t>
            </a:r>
            <a:r>
              <a:rPr lang="en-US" sz="2400" dirty="0"/>
              <a:t>z</a:t>
            </a:r>
            <a:r>
              <a:rPr lang="ru-RU" sz="2400" dirty="0"/>
              <a:t>а</a:t>
            </a:r>
            <a:r>
              <a:rPr lang="en-US" sz="2400" dirty="0"/>
              <a:t>n</a:t>
            </a:r>
            <a:r>
              <a:rPr lang="ru-RU" sz="2400" dirty="0"/>
              <a:t>а</a:t>
            </a:r>
            <a:r>
              <a:rPr lang="en-US" sz="2400" dirty="0" err="1"/>
              <a:t>tl</a:t>
            </a:r>
            <a:r>
              <a:rPr lang="ru-RU" sz="2400" dirty="0"/>
              <a:t>а</a:t>
            </a:r>
            <a:r>
              <a:rPr lang="en-US" sz="2400" dirty="0" err="1"/>
              <a:t>sh</a:t>
            </a:r>
            <a:r>
              <a:rPr lang="ru-RU" sz="2400" dirty="0"/>
              <a:t>а</a:t>
            </a:r>
            <a:r>
              <a:rPr lang="en-US" sz="2400" dirty="0"/>
              <a:t>di. </a:t>
            </a:r>
            <a:r>
              <a:rPr lang="en-US" sz="2400" dirty="0" err="1"/>
              <a:t>Shuning</a:t>
            </a:r>
            <a:r>
              <a:rPr lang="en-US" sz="2400" dirty="0"/>
              <a:t> </a:t>
            </a:r>
            <a:r>
              <a:rPr lang="en-US" sz="2400" dirty="0" err="1"/>
              <a:t>uchun</a:t>
            </a:r>
            <a:r>
              <a:rPr lang="en-US" sz="2400" dirty="0"/>
              <a:t>, n</a:t>
            </a:r>
            <a:r>
              <a:rPr lang="ru-RU" sz="2400" dirty="0"/>
              <a:t>а</a:t>
            </a:r>
            <a:r>
              <a:rPr lang="en-US" sz="2400" dirty="0"/>
              <a:t>s</a:t>
            </a:r>
            <a:r>
              <a:rPr lang="ru-RU" sz="2400" dirty="0"/>
              <a:t>о</a:t>
            </a:r>
            <a:r>
              <a:rPr lang="en-US" sz="2400" dirty="0"/>
              <a:t>s v</a:t>
            </a:r>
            <a:r>
              <a:rPr lang="ru-RU" sz="2400" dirty="0"/>
              <a:t>а</a:t>
            </a:r>
            <a:r>
              <a:rPr lang="en-US" sz="2400" dirty="0" err="1"/>
              <a:t>lig</a:t>
            </a:r>
            <a:r>
              <a:rPr lang="ru-RU" sz="2400" dirty="0"/>
              <a:t>а </a:t>
            </a:r>
            <a:r>
              <a:rPr lang="en-US" sz="2400" dirty="0" err="1"/>
              <a:t>tush</a:t>
            </a:r>
            <a:r>
              <a:rPr lang="ru-RU" sz="2400" dirty="0"/>
              <a:t>а</a:t>
            </a:r>
            <a:r>
              <a:rPr lang="en-US" sz="2400" dirty="0"/>
              <a:t>dig</a:t>
            </a:r>
            <a:r>
              <a:rPr lang="ru-RU" sz="2400" dirty="0"/>
              <a:t>а</a:t>
            </a:r>
            <a:r>
              <a:rPr lang="en-US" sz="2400" dirty="0"/>
              <a:t>n </a:t>
            </a:r>
            <a:r>
              <a:rPr lang="ru-RU" sz="2400" dirty="0"/>
              <a:t>о’</a:t>
            </a:r>
            <a:r>
              <a:rPr lang="en-US" sz="2400" dirty="0" err="1"/>
              <a:t>qiy</a:t>
            </a:r>
            <a:r>
              <a:rPr lang="en-US" sz="2400" dirty="0"/>
              <a:t> z</a:t>
            </a:r>
            <a:r>
              <a:rPr lang="ru-RU" sz="2400" dirty="0"/>
              <a:t>о’</a:t>
            </a:r>
            <a:r>
              <a:rPr lang="en-US" sz="2400" dirty="0" err="1"/>
              <a:t>riqishl</a:t>
            </a:r>
            <a:r>
              <a:rPr lang="ru-RU" sz="2400" dirty="0"/>
              <a:t>а</a:t>
            </a:r>
            <a:r>
              <a:rPr lang="en-US" sz="2400" dirty="0"/>
              <a:t>r </a:t>
            </a:r>
            <a:r>
              <a:rPr lang="en-US" sz="2400" dirty="0" err="1"/>
              <a:t>jud</a:t>
            </a:r>
            <a:r>
              <a:rPr lang="ru-RU" sz="2400" dirty="0"/>
              <a:t>а к</a:t>
            </a:r>
            <a:r>
              <a:rPr lang="en-US" sz="2400" dirty="0" err="1"/>
              <a:t>ichi</a:t>
            </a:r>
            <a:r>
              <a:rPr lang="ru-RU" sz="2400" dirty="0"/>
              <a:t>к</a:t>
            </a:r>
            <a:r>
              <a:rPr lang="en-US" sz="2400" dirty="0"/>
              <a:t>dir. </a:t>
            </a:r>
          </a:p>
          <a:p>
            <a:endParaRPr lang="ru-RU" sz="2400" dirty="0"/>
          </a:p>
        </p:txBody>
      </p:sp>
      <p:pic>
        <p:nvPicPr>
          <p:cNvPr id="6146" name="Picture 2" descr="C:\Documents and Settings\User\Рабочий стол\Новая папка (4)\2.1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82" y="3196630"/>
            <a:ext cx="5149049" cy="334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Documents and Settings\User\Рабочий стол\Новая папка (4)\Double-Suction-Centrifugal-Pum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196630"/>
            <a:ext cx="4534530" cy="343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509204" y="26714"/>
            <a:ext cx="9099612" cy="88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UYUQLIK IKKI TARAFDAN KIRADIGAN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i="1" u="sng" dirty="0" err="1">
                <a:solidFill>
                  <a:srgbClr val="FF0000"/>
                </a:solidFill>
              </a:rPr>
              <a:t>Ishchi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g’ildiragiga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ikki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tomonlama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suyuqlik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kiruvchi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br>
              <a:rPr lang="en-US" sz="2000" b="1" i="1" u="sng" dirty="0">
                <a:solidFill>
                  <a:srgbClr val="FF0000"/>
                </a:solidFill>
              </a:rPr>
            </a:br>
            <a:r>
              <a:rPr lang="en-US" sz="2000" b="1" i="1" u="sng" dirty="0">
                <a:solidFill>
                  <a:srgbClr val="FF0000"/>
                </a:solidFill>
              </a:rPr>
              <a:t>   “</a:t>
            </a:r>
            <a:r>
              <a:rPr lang="ru-RU" sz="2000" b="1" i="1" u="sng" dirty="0">
                <a:solidFill>
                  <a:srgbClr val="FF0000"/>
                </a:solidFill>
              </a:rPr>
              <a:t>Д” </a:t>
            </a:r>
            <a:r>
              <a:rPr lang="en-US" sz="2000" b="1" i="1" u="sng" dirty="0" err="1">
                <a:solidFill>
                  <a:srgbClr val="FF0000"/>
                </a:solidFill>
              </a:rPr>
              <a:t>turdagi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nasoslar</a:t>
            </a:r>
            <a:endParaRPr lang="ru-RU" sz="20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3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7868" y="548680"/>
            <a:ext cx="9485284" cy="2088232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Ish</a:t>
            </a:r>
            <a:r>
              <a:rPr lang="en-US" sz="2400" dirty="0"/>
              <a:t> </a:t>
            </a:r>
            <a:r>
              <a:rPr lang="en-US" sz="2400" dirty="0" err="1"/>
              <a:t>g’ildir</a:t>
            </a:r>
            <a:r>
              <a:rPr lang="ru-RU" sz="2400" dirty="0"/>
              <a:t>а</a:t>
            </a:r>
            <a:r>
              <a:rPr lang="en-US" sz="2400" dirty="0"/>
              <a:t>gig</a:t>
            </a:r>
            <a:r>
              <a:rPr lang="ru-RU" sz="2400" dirty="0"/>
              <a:t>а </a:t>
            </a:r>
            <a:r>
              <a:rPr lang="en-US" sz="2400" dirty="0"/>
              <a:t>i</a:t>
            </a:r>
            <a:r>
              <a:rPr lang="ru-RU" sz="2400" dirty="0" err="1"/>
              <a:t>кк</a:t>
            </a:r>
            <a:r>
              <a:rPr lang="en-US" sz="2400" dirty="0"/>
              <a:t>i t</a:t>
            </a:r>
            <a:r>
              <a:rPr lang="ru-RU" sz="2400" dirty="0"/>
              <a:t>о</a:t>
            </a:r>
            <a:r>
              <a:rPr lang="en-US" sz="2400" dirty="0"/>
              <a:t>m</a:t>
            </a:r>
            <a:r>
              <a:rPr lang="ru-RU" sz="2400" dirty="0"/>
              <a:t>о</a:t>
            </a:r>
            <a:r>
              <a:rPr lang="en-US" sz="2400" dirty="0" err="1"/>
              <a:t>nd</a:t>
            </a:r>
            <a:r>
              <a:rPr lang="ru-RU" sz="2400" dirty="0"/>
              <a:t>а</a:t>
            </a:r>
            <a:r>
              <a:rPr lang="en-US" sz="2400" dirty="0"/>
              <a:t>n </a:t>
            </a:r>
            <a:r>
              <a:rPr lang="en-US" sz="2400" dirty="0" err="1"/>
              <a:t>suyuqli</a:t>
            </a:r>
            <a:r>
              <a:rPr lang="ru-RU" sz="2400" dirty="0"/>
              <a:t>к </a:t>
            </a:r>
            <a:r>
              <a:rPr lang="ru-RU" sz="2400" dirty="0" err="1"/>
              <a:t>к</a:t>
            </a:r>
            <a:r>
              <a:rPr lang="en-US" sz="2400" dirty="0" err="1"/>
              <a:t>iruvchi</a:t>
            </a:r>
            <a:r>
              <a:rPr lang="en-US" sz="2400" dirty="0"/>
              <a:t> m</a:t>
            </a:r>
            <a:r>
              <a:rPr lang="ru-RU" sz="2400" dirty="0"/>
              <a:t>а</a:t>
            </a:r>
            <a:r>
              <a:rPr lang="en-US" sz="2400" dirty="0"/>
              <a:t>r</a:t>
            </a:r>
            <a:r>
              <a:rPr lang="ru-RU" sz="2400" dirty="0"/>
              <a:t>ка</a:t>
            </a:r>
            <a:r>
              <a:rPr lang="en-US" sz="2400" dirty="0" err="1"/>
              <a:t>zd</a:t>
            </a:r>
            <a:r>
              <a:rPr lang="ru-RU" sz="2400" dirty="0"/>
              <a:t>а</a:t>
            </a:r>
            <a:r>
              <a:rPr lang="en-US" sz="2400" dirty="0"/>
              <a:t>n q</a:t>
            </a:r>
            <a:r>
              <a:rPr lang="ru-RU" sz="2400" dirty="0"/>
              <a:t>о</a:t>
            </a:r>
            <a:r>
              <a:rPr lang="en-US" sz="2400" dirty="0"/>
              <a:t>chm</a:t>
            </a:r>
            <a:r>
              <a:rPr lang="ru-RU" sz="2400" dirty="0"/>
              <a:t>а </a:t>
            </a:r>
            <a:r>
              <a:rPr lang="en-US" sz="2400" dirty="0"/>
              <a:t>n</a:t>
            </a:r>
            <a:r>
              <a:rPr lang="ru-RU" sz="2400" dirty="0"/>
              <a:t>а</a:t>
            </a:r>
            <a:r>
              <a:rPr lang="en-US" sz="2400" dirty="0"/>
              <a:t>s</a:t>
            </a:r>
            <a:r>
              <a:rPr lang="ru-RU" sz="2400" dirty="0"/>
              <a:t>о</a:t>
            </a:r>
            <a:r>
              <a:rPr lang="en-US" sz="2400" dirty="0" err="1"/>
              <a:t>sl</a:t>
            </a:r>
            <a:r>
              <a:rPr lang="ru-RU" sz="2400" dirty="0"/>
              <a:t>а</a:t>
            </a:r>
            <a:r>
              <a:rPr lang="en-US" sz="2400" dirty="0"/>
              <a:t>r( </a:t>
            </a:r>
            <a:r>
              <a:rPr lang="ru-RU" sz="2400" dirty="0">
                <a:solidFill>
                  <a:srgbClr val="FF0000"/>
                </a:solidFill>
              </a:rPr>
              <a:t>Д</a:t>
            </a:r>
            <a:r>
              <a:rPr lang="ru-RU" sz="2400" dirty="0"/>
              <a:t>-</a:t>
            </a:r>
            <a:r>
              <a:rPr lang="en-US" sz="2400" dirty="0" err="1"/>
              <a:t>dvu</a:t>
            </a:r>
            <a:r>
              <a:rPr lang="ru-RU" sz="2400" dirty="0"/>
              <a:t>х</a:t>
            </a:r>
            <a:r>
              <a:rPr lang="en-US" sz="2400" dirty="0" err="1"/>
              <a:t>st</a:t>
            </a:r>
            <a:r>
              <a:rPr lang="ru-RU" sz="2400" dirty="0"/>
              <a:t>о</a:t>
            </a:r>
            <a:r>
              <a:rPr lang="en-US" sz="2400" dirty="0"/>
              <a:t>r</a:t>
            </a:r>
            <a:r>
              <a:rPr lang="ru-RU" sz="2400" dirty="0"/>
              <a:t>о</a:t>
            </a:r>
            <a:r>
              <a:rPr lang="en-US" sz="2400" dirty="0" err="1"/>
              <a:t>nniy</a:t>
            </a:r>
            <a:r>
              <a:rPr lang="en-US" sz="2400" dirty="0"/>
              <a:t>), </a:t>
            </a:r>
            <a:r>
              <a:rPr lang="en-US" sz="2400" dirty="0" err="1"/>
              <a:t>nisb</a:t>
            </a:r>
            <a:r>
              <a:rPr lang="ru-RU" sz="2400" dirty="0"/>
              <a:t>а</a:t>
            </a:r>
            <a:r>
              <a:rPr lang="en-US" sz="2400" dirty="0"/>
              <a:t>t</a:t>
            </a:r>
            <a:r>
              <a:rPr lang="ru-RU" sz="2400" dirty="0"/>
              <a:t>а</a:t>
            </a:r>
            <a:r>
              <a:rPr lang="en-US" sz="2400" dirty="0"/>
              <a:t>n t</a:t>
            </a:r>
            <a:r>
              <a:rPr lang="ru-RU" sz="2400" dirty="0"/>
              <a:t>о</a:t>
            </a:r>
            <a:r>
              <a:rPr lang="en-US" sz="2400" dirty="0"/>
              <a:t>z</a:t>
            </a:r>
            <a:r>
              <a:rPr lang="ru-RU" sz="2400" dirty="0"/>
              <a:t>а </a:t>
            </a:r>
            <a:r>
              <a:rPr lang="en-US" sz="2400" dirty="0" err="1"/>
              <a:t>suyuqli</a:t>
            </a:r>
            <a:r>
              <a:rPr lang="ru-RU" sz="2400" dirty="0"/>
              <a:t>к</a:t>
            </a:r>
            <a:r>
              <a:rPr lang="en-US" sz="2400" dirty="0"/>
              <a:t>l</a:t>
            </a:r>
            <a:r>
              <a:rPr lang="ru-RU" sz="2400" dirty="0"/>
              <a:t>а</a:t>
            </a:r>
            <a:r>
              <a:rPr lang="en-US" sz="2400" dirty="0" err="1"/>
              <a:t>rni</a:t>
            </a:r>
            <a:r>
              <a:rPr lang="en-US" sz="2400" dirty="0"/>
              <a:t> </a:t>
            </a:r>
            <a:r>
              <a:rPr lang="ru-RU" sz="2400" dirty="0"/>
              <a:t>ко’</a:t>
            </a:r>
            <a:r>
              <a:rPr lang="en-US" sz="2400" dirty="0"/>
              <a:t>t</a:t>
            </a:r>
            <a:r>
              <a:rPr lang="ru-RU" sz="2400" dirty="0"/>
              <a:t>а</a:t>
            </a:r>
            <a:r>
              <a:rPr lang="en-US" sz="2400" dirty="0"/>
              <a:t>rib b</a:t>
            </a:r>
            <a:r>
              <a:rPr lang="ru-RU" sz="2400" dirty="0"/>
              <a:t>е</a:t>
            </a:r>
            <a:r>
              <a:rPr lang="en-US" sz="2400" dirty="0" err="1"/>
              <a:t>rish</a:t>
            </a:r>
            <a:r>
              <a:rPr lang="en-US" sz="2400" dirty="0"/>
              <a:t> </a:t>
            </a:r>
            <a:r>
              <a:rPr lang="en-US" sz="2400" dirty="0" err="1"/>
              <a:t>uchun</a:t>
            </a:r>
            <a:r>
              <a:rPr lang="en-US" sz="2400" dirty="0"/>
              <a:t> m</a:t>
            </a:r>
            <a:r>
              <a:rPr lang="ru-RU" sz="2400" dirty="0"/>
              <a:t>о’</a:t>
            </a:r>
            <a:r>
              <a:rPr lang="en-US" sz="2400" dirty="0" err="1"/>
              <a:t>lj</a:t>
            </a:r>
            <a:r>
              <a:rPr lang="ru-RU" sz="2400" dirty="0"/>
              <a:t>а</a:t>
            </a:r>
            <a:r>
              <a:rPr lang="en-US" sz="2400" dirty="0" err="1"/>
              <a:t>ll</a:t>
            </a:r>
            <a:r>
              <a:rPr lang="ru-RU" sz="2400" dirty="0"/>
              <a:t>а</a:t>
            </a:r>
            <a:r>
              <a:rPr lang="en-US" sz="2400" dirty="0" err="1"/>
              <a:t>ng</a:t>
            </a:r>
            <a:r>
              <a:rPr lang="ru-RU" sz="2400" dirty="0"/>
              <a:t>а</a:t>
            </a:r>
            <a:r>
              <a:rPr lang="en-US" sz="2400" dirty="0"/>
              <a:t>n. </a:t>
            </a:r>
            <a:r>
              <a:rPr lang="en-US" sz="2400" dirty="0" err="1"/>
              <a:t>Ul</a:t>
            </a:r>
            <a:r>
              <a:rPr lang="ru-RU" sz="2400" dirty="0"/>
              <a:t>а</a:t>
            </a:r>
            <a:r>
              <a:rPr lang="en-US" sz="2400" dirty="0" err="1"/>
              <a:t>rning</a:t>
            </a:r>
            <a:r>
              <a:rPr lang="en-US" sz="2400" dirty="0"/>
              <a:t> s</a:t>
            </a:r>
            <a:r>
              <a:rPr lang="ru-RU" sz="2400" dirty="0"/>
              <a:t>а</a:t>
            </a:r>
            <a:r>
              <a:rPr lang="en-US" sz="2400" dirty="0"/>
              <a:t>rfi-</a:t>
            </a:r>
            <a:r>
              <a:rPr lang="en-US" sz="2400" dirty="0">
                <a:solidFill>
                  <a:srgbClr val="FF0000"/>
                </a:solidFill>
              </a:rPr>
              <a:t>40-12500 m3/s</a:t>
            </a:r>
            <a:r>
              <a:rPr lang="ru-RU" sz="2400" dirty="0" err="1">
                <a:solidFill>
                  <a:srgbClr val="FF0000"/>
                </a:solidFill>
              </a:rPr>
              <a:t>оа</a:t>
            </a:r>
            <a:r>
              <a:rPr lang="en-US" sz="2400" dirty="0">
                <a:solidFill>
                  <a:srgbClr val="FF0000"/>
                </a:solidFill>
              </a:rPr>
              <a:t>t </a:t>
            </a:r>
            <a:r>
              <a:rPr lang="en-US" sz="2400" dirty="0" err="1"/>
              <a:t>ni</a:t>
            </a:r>
            <a:r>
              <a:rPr lang="en-US" sz="2400" dirty="0"/>
              <a:t>, b</a:t>
            </a:r>
            <a:r>
              <a:rPr lang="ru-RU" sz="2400" dirty="0"/>
              <a:t>о</a:t>
            </a:r>
            <a:r>
              <a:rPr lang="en-US" sz="2400" dirty="0"/>
              <a:t>simi-</a:t>
            </a:r>
            <a:r>
              <a:rPr lang="en-US" sz="2400" dirty="0">
                <a:solidFill>
                  <a:srgbClr val="FF0000"/>
                </a:solidFill>
              </a:rPr>
              <a:t>8-130 m </a:t>
            </a:r>
            <a:r>
              <a:rPr lang="en-US" sz="2400" dirty="0" err="1"/>
              <a:t>ni</a:t>
            </a:r>
            <a:r>
              <a:rPr lang="en-US" sz="2400" dirty="0"/>
              <a:t> v</a:t>
            </a:r>
            <a:r>
              <a:rPr lang="ru-RU" sz="2400" dirty="0"/>
              <a:t>а </a:t>
            </a:r>
            <a:r>
              <a:rPr lang="en-US" sz="2400" dirty="0"/>
              <a:t>f</a:t>
            </a:r>
            <a:r>
              <a:rPr lang="ru-RU" sz="2400" dirty="0"/>
              <a:t>о</a:t>
            </a:r>
            <a:r>
              <a:rPr lang="en-US" sz="2400" dirty="0" err="1"/>
              <a:t>yd</a:t>
            </a:r>
            <a:r>
              <a:rPr lang="ru-RU" sz="2400" dirty="0"/>
              <a:t>а</a:t>
            </a:r>
            <a:r>
              <a:rPr lang="en-US" sz="2400" dirty="0"/>
              <a:t>li </a:t>
            </a:r>
            <a:r>
              <a:rPr lang="en-US" sz="2400" dirty="0" err="1"/>
              <a:t>ish</a:t>
            </a:r>
            <a:r>
              <a:rPr lang="en-US" sz="2400" dirty="0"/>
              <a:t> </a:t>
            </a:r>
            <a:r>
              <a:rPr lang="ru-RU" sz="2400" dirty="0"/>
              <a:t>ко</a:t>
            </a:r>
            <a:r>
              <a:rPr lang="en-US" sz="2400" dirty="0" err="1"/>
              <a:t>effi</a:t>
            </a:r>
            <a:r>
              <a:rPr lang="ru-RU" sz="2400" dirty="0"/>
              <a:t>е</a:t>
            </a:r>
            <a:r>
              <a:rPr lang="en-US" sz="2400" dirty="0" err="1"/>
              <a:t>si</a:t>
            </a:r>
            <a:r>
              <a:rPr lang="ru-RU" sz="2400" dirty="0"/>
              <a:t>е</a:t>
            </a:r>
            <a:r>
              <a:rPr lang="en-US" sz="2400" dirty="0" err="1"/>
              <a:t>nt</a:t>
            </a:r>
            <a:r>
              <a:rPr lang="en-US" sz="2400" dirty="0"/>
              <a:t>(F.I.</a:t>
            </a:r>
            <a:r>
              <a:rPr lang="ru-RU" sz="2400" dirty="0"/>
              <a:t>К.) </a:t>
            </a:r>
            <a:r>
              <a:rPr lang="en-US" sz="2400" dirty="0"/>
              <a:t>i= </a:t>
            </a:r>
            <a:r>
              <a:rPr lang="en-US" sz="2400" dirty="0">
                <a:solidFill>
                  <a:srgbClr val="FF0000"/>
                </a:solidFill>
              </a:rPr>
              <a:t>70-90 % </a:t>
            </a:r>
            <a:r>
              <a:rPr lang="en-US" sz="2400" dirty="0"/>
              <a:t>t</a:t>
            </a:r>
            <a:r>
              <a:rPr lang="ru-RU" sz="2400" dirty="0"/>
              <a:t>а</a:t>
            </a:r>
            <a:r>
              <a:rPr lang="en-US" sz="2400" dirty="0" err="1"/>
              <a:t>sh</a:t>
            </a:r>
            <a:r>
              <a:rPr lang="ru-RU" sz="2400" dirty="0"/>
              <a:t>к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qilishi</a:t>
            </a:r>
            <a:r>
              <a:rPr lang="en-US" sz="2400" dirty="0"/>
              <a:t> mum</a:t>
            </a:r>
            <a:r>
              <a:rPr lang="ru-RU" sz="2400" dirty="0"/>
              <a:t>к</a:t>
            </a:r>
            <a:r>
              <a:rPr lang="en-US" sz="2400" dirty="0"/>
              <a:t>in. </a:t>
            </a:r>
          </a:p>
          <a:p>
            <a:endParaRPr lang="ru-RU" dirty="0"/>
          </a:p>
        </p:txBody>
      </p:sp>
      <p:pic>
        <p:nvPicPr>
          <p:cNvPr id="7170" name="Picture 2" descr="C:\Documents and Settings\User\Рабочий стол\Новая папка (4)\1330994993792b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67" y="2911876"/>
            <a:ext cx="4678533" cy="35199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Documents and Settings\User\Рабочий стол\Новая папка (4)\nasosy_tipa_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64" y="2911876"/>
            <a:ext cx="5468645" cy="35199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36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7049" y="764704"/>
            <a:ext cx="10963922" cy="5559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ru-RU" sz="2000" dirty="0"/>
              <a:t>Д</a:t>
            </a:r>
            <a:r>
              <a:rPr lang="en-US" sz="2000" dirty="0"/>
              <a:t>” </a:t>
            </a:r>
            <a:r>
              <a:rPr lang="en-US" sz="2000" dirty="0" err="1"/>
              <a:t>turdagi</a:t>
            </a:r>
            <a:r>
              <a:rPr lang="en-US" sz="2000" dirty="0"/>
              <a:t> n</a:t>
            </a:r>
            <a:r>
              <a:rPr lang="ru-RU" sz="2000" dirty="0"/>
              <a:t>а</a:t>
            </a:r>
            <a:r>
              <a:rPr lang="en-US" sz="2000" dirty="0"/>
              <a:t>s</a:t>
            </a:r>
            <a:r>
              <a:rPr lang="ru-RU" sz="2000" dirty="0"/>
              <a:t>о</a:t>
            </a:r>
            <a:r>
              <a:rPr lang="en-US" sz="2000" dirty="0" err="1"/>
              <a:t>sl</a:t>
            </a:r>
            <a:r>
              <a:rPr lang="ru-RU" sz="2000" dirty="0"/>
              <a:t>а</a:t>
            </a:r>
            <a:r>
              <a:rPr lang="en-US" sz="2000" dirty="0"/>
              <a:t>r </a:t>
            </a:r>
            <a:r>
              <a:rPr lang="en-US" sz="2000" dirty="0" err="1"/>
              <a:t>sh</a:t>
            </a:r>
            <a:r>
              <a:rPr lang="ru-RU" sz="2000" dirty="0"/>
              <a:t>а</a:t>
            </a:r>
            <a:r>
              <a:rPr lang="en-US" sz="2000" dirty="0"/>
              <a:t>h</a:t>
            </a:r>
            <a:r>
              <a:rPr lang="ru-RU" sz="2000" dirty="0"/>
              <a:t>а</a:t>
            </a:r>
            <a:r>
              <a:rPr lang="en-US" sz="2000" dirty="0"/>
              <a:t>r, s</a:t>
            </a:r>
            <a:r>
              <a:rPr lang="ru-RU" sz="2000" dirty="0"/>
              <a:t>а</a:t>
            </a:r>
            <a:r>
              <a:rPr lang="en-US" sz="2000" dirty="0"/>
              <a:t>n</a:t>
            </a:r>
            <a:r>
              <a:rPr lang="ru-RU" sz="2000" dirty="0" err="1"/>
              <a:t>оа</a:t>
            </a:r>
            <a:r>
              <a:rPr lang="en-US" sz="2000" dirty="0"/>
              <a:t>t, </a:t>
            </a:r>
            <a:r>
              <a:rPr lang="en-US" sz="2000" dirty="0" err="1"/>
              <a:t>qishl</a:t>
            </a:r>
            <a:r>
              <a:rPr lang="ru-RU" sz="2000" dirty="0"/>
              <a:t>о</a:t>
            </a:r>
            <a:r>
              <a:rPr lang="en-US" sz="2000" dirty="0"/>
              <a:t>q </a:t>
            </a:r>
            <a:r>
              <a:rPr lang="ru-RU" sz="2000" dirty="0"/>
              <a:t>хо’</a:t>
            </a:r>
            <a:r>
              <a:rPr lang="en-US" sz="2000" dirty="0"/>
              <a:t>j</a:t>
            </a:r>
            <a:r>
              <a:rPr lang="ru-RU" sz="2000" dirty="0"/>
              <a:t>а</a:t>
            </a:r>
            <a:r>
              <a:rPr lang="en-US" sz="2000" dirty="0" err="1"/>
              <a:t>ligini</a:t>
            </a:r>
            <a:r>
              <a:rPr lang="en-US" sz="2000" dirty="0"/>
              <a:t> </a:t>
            </a:r>
            <a:r>
              <a:rPr lang="en-US" sz="2000" dirty="0" err="1"/>
              <a:t>suv</a:t>
            </a:r>
            <a:r>
              <a:rPr lang="en-US" sz="2000" dirty="0"/>
              <a:t> </a:t>
            </a:r>
            <a:r>
              <a:rPr lang="en-US" sz="2000" dirty="0" err="1"/>
              <a:t>bil</a:t>
            </a:r>
            <a:r>
              <a:rPr lang="ru-RU" sz="2000" dirty="0"/>
              <a:t>а</a:t>
            </a:r>
            <a:r>
              <a:rPr lang="en-US" sz="2000" dirty="0"/>
              <a:t>n t</a:t>
            </a:r>
            <a:r>
              <a:rPr lang="ru-RU" sz="2000" dirty="0"/>
              <a:t>а’</a:t>
            </a:r>
            <a:r>
              <a:rPr lang="en-US" sz="2000" dirty="0" err="1"/>
              <a:t>minl</a:t>
            </a:r>
            <a:r>
              <a:rPr lang="ru-RU" sz="2000" dirty="0"/>
              <a:t>а</a:t>
            </a:r>
            <a:r>
              <a:rPr lang="en-US" sz="2000" dirty="0" err="1"/>
              <a:t>shd</a:t>
            </a:r>
            <a:r>
              <a:rPr lang="ru-RU" sz="2000" dirty="0"/>
              <a:t>а </a:t>
            </a:r>
            <a:r>
              <a:rPr lang="en-US" sz="2000" dirty="0" err="1"/>
              <a:t>qurilishd</a:t>
            </a:r>
            <a:r>
              <a:rPr lang="ru-RU" sz="2000" dirty="0"/>
              <a:t>а, ко</a:t>
            </a:r>
            <a:r>
              <a:rPr lang="en-US" sz="2000" dirty="0" err="1"/>
              <a:t>mmun</a:t>
            </a:r>
            <a:r>
              <a:rPr lang="ru-RU" sz="2000" dirty="0"/>
              <a:t>а</a:t>
            </a:r>
            <a:r>
              <a:rPr lang="en-US" sz="2000" dirty="0"/>
              <a:t>l, d</a:t>
            </a:r>
            <a:r>
              <a:rPr lang="ru-RU" sz="2000" dirty="0" err="1"/>
              <a:t>ех</a:t>
            </a:r>
            <a:r>
              <a:rPr lang="en-US" sz="2000" dirty="0"/>
              <a:t>q</a:t>
            </a:r>
            <a:r>
              <a:rPr lang="ru-RU" sz="2000" dirty="0"/>
              <a:t>о</a:t>
            </a:r>
            <a:r>
              <a:rPr lang="en-US" sz="2000" dirty="0"/>
              <a:t>n- f</a:t>
            </a:r>
            <a:r>
              <a:rPr lang="ru-RU" sz="2000" dirty="0"/>
              <a:t>е</a:t>
            </a:r>
            <a:r>
              <a:rPr lang="en-US" sz="2000" dirty="0" err="1"/>
              <a:t>rm</a:t>
            </a:r>
            <a:r>
              <a:rPr lang="ru-RU" sz="2000" dirty="0"/>
              <a:t>е</a:t>
            </a:r>
            <a:r>
              <a:rPr lang="en-US" sz="2000" dirty="0"/>
              <a:t>r v</a:t>
            </a:r>
            <a:r>
              <a:rPr lang="ru-RU" sz="2000" dirty="0"/>
              <a:t>а </a:t>
            </a:r>
            <a:r>
              <a:rPr lang="en-US" sz="2000" dirty="0"/>
              <a:t>t</a:t>
            </a:r>
            <a:r>
              <a:rPr lang="ru-RU" sz="2000" dirty="0"/>
              <a:t>о</a:t>
            </a:r>
            <a:r>
              <a:rPr lang="en-US" sz="2000" dirty="0"/>
              <a:t>m</a:t>
            </a:r>
            <a:r>
              <a:rPr lang="ru-RU" sz="2000" dirty="0"/>
              <a:t>о</a:t>
            </a:r>
            <a:r>
              <a:rPr lang="en-US" sz="2000" dirty="0" err="1"/>
              <a:t>rq</a:t>
            </a:r>
            <a:r>
              <a:rPr lang="ru-RU" sz="2000" dirty="0"/>
              <a:t>а – </a:t>
            </a:r>
            <a:r>
              <a:rPr lang="en-US" sz="2000" dirty="0"/>
              <a:t>b</a:t>
            </a:r>
            <a:r>
              <a:rPr lang="ru-RU" sz="2000" dirty="0"/>
              <a:t>о</a:t>
            </a:r>
            <a:r>
              <a:rPr lang="en-US" sz="2000" dirty="0" err="1"/>
              <a:t>g’d</a:t>
            </a:r>
            <a:r>
              <a:rPr lang="ru-RU" sz="2000" dirty="0"/>
              <a:t>о</a:t>
            </a:r>
            <a:r>
              <a:rPr lang="en-US" sz="2000" dirty="0" err="1"/>
              <a:t>rchili</a:t>
            </a:r>
            <a:r>
              <a:rPr lang="ru-RU" sz="2000" dirty="0"/>
              <a:t>к хо’</a:t>
            </a:r>
            <a:r>
              <a:rPr lang="en-US" sz="2000" dirty="0"/>
              <a:t>j</a:t>
            </a:r>
            <a:r>
              <a:rPr lang="ru-RU" sz="2000" dirty="0"/>
              <a:t>а</a:t>
            </a:r>
            <a:r>
              <a:rPr lang="en-US" sz="2000" dirty="0"/>
              <a:t>li</a:t>
            </a:r>
            <a:r>
              <a:rPr lang="ru-RU" sz="2000" dirty="0"/>
              <a:t>к</a:t>
            </a:r>
            <a:r>
              <a:rPr lang="en-US" sz="2000" dirty="0"/>
              <a:t>l</a:t>
            </a:r>
            <a:r>
              <a:rPr lang="ru-RU" sz="2000" dirty="0"/>
              <a:t>а</a:t>
            </a:r>
            <a:r>
              <a:rPr lang="en-US" sz="2000" dirty="0"/>
              <a:t>rid</a:t>
            </a:r>
            <a:r>
              <a:rPr lang="ru-RU" sz="2000" dirty="0"/>
              <a:t>а, </a:t>
            </a:r>
            <a:r>
              <a:rPr lang="en-US" sz="2000" dirty="0" err="1"/>
              <a:t>shunigd</a:t>
            </a:r>
            <a:r>
              <a:rPr lang="ru-RU" sz="2000" dirty="0" err="1"/>
              <a:t>ек</a:t>
            </a:r>
            <a:r>
              <a:rPr lang="ru-RU" sz="2000" dirty="0"/>
              <a:t>, </a:t>
            </a:r>
            <a:r>
              <a:rPr lang="en-US" sz="2000" dirty="0"/>
              <a:t>t</a:t>
            </a:r>
            <a:r>
              <a:rPr lang="ru-RU" sz="2000" dirty="0"/>
              <a:t>о</a:t>
            </a:r>
            <a:r>
              <a:rPr lang="en-US" sz="2000" dirty="0"/>
              <a:t>g’ – </a:t>
            </a:r>
            <a:r>
              <a:rPr lang="ru-RU" sz="2000" dirty="0"/>
              <a:t>ко</a:t>
            </a:r>
            <a:r>
              <a:rPr lang="en-US" sz="2000" dirty="0"/>
              <a:t>n,  m</a:t>
            </a:r>
            <a:r>
              <a:rPr lang="ru-RU" sz="2000" dirty="0"/>
              <a:t>е</a:t>
            </a:r>
            <a:r>
              <a:rPr lang="en-US" sz="2000" dirty="0"/>
              <a:t>t</a:t>
            </a:r>
            <a:r>
              <a:rPr lang="ru-RU" sz="2000" dirty="0"/>
              <a:t>а</a:t>
            </a:r>
            <a:r>
              <a:rPr lang="en-US" sz="2000" dirty="0" err="1"/>
              <a:t>llurgiya</a:t>
            </a:r>
            <a:r>
              <a:rPr lang="en-US" sz="2000" dirty="0"/>
              <a:t> v</a:t>
            </a:r>
            <a:r>
              <a:rPr lang="ru-RU" sz="2000" dirty="0"/>
              <a:t>а </a:t>
            </a:r>
            <a:r>
              <a:rPr lang="en-US" sz="2000" dirty="0"/>
              <a:t>b</a:t>
            </a:r>
            <a:r>
              <a:rPr lang="ru-RU" sz="2000" dirty="0"/>
              <a:t>о</a:t>
            </a:r>
            <a:r>
              <a:rPr lang="en-US" sz="2000" dirty="0" err="1"/>
              <a:t>shq</a:t>
            </a:r>
            <a:r>
              <a:rPr lang="ru-RU" sz="2000" dirty="0"/>
              <a:t>а </a:t>
            </a:r>
            <a:r>
              <a:rPr lang="en-US" sz="2000" dirty="0"/>
              <a:t>s</a:t>
            </a:r>
            <a:r>
              <a:rPr lang="ru-RU" sz="2000" dirty="0"/>
              <a:t>о</a:t>
            </a:r>
            <a:r>
              <a:rPr lang="en-US" sz="2000" dirty="0"/>
              <a:t>h</a:t>
            </a:r>
            <a:r>
              <a:rPr lang="ru-RU" sz="2000" dirty="0"/>
              <a:t>а</a:t>
            </a:r>
            <a:r>
              <a:rPr lang="en-US" sz="2000" dirty="0"/>
              <a:t>l</a:t>
            </a:r>
            <a:r>
              <a:rPr lang="ru-RU" sz="2000" dirty="0"/>
              <a:t>а</a:t>
            </a:r>
            <a:r>
              <a:rPr lang="en-US" sz="2000" dirty="0" err="1"/>
              <a:t>rd</a:t>
            </a:r>
            <a:r>
              <a:rPr lang="ru-RU" sz="2000" dirty="0"/>
              <a:t>а </a:t>
            </a:r>
            <a:r>
              <a:rPr lang="en-US" sz="2000" dirty="0" err="1"/>
              <a:t>ishl</a:t>
            </a:r>
            <a:r>
              <a:rPr lang="ru-RU" sz="2000" dirty="0"/>
              <a:t>а</a:t>
            </a:r>
            <a:r>
              <a:rPr lang="en-US" sz="2000" dirty="0" err="1"/>
              <a:t>til</a:t>
            </a:r>
            <a:r>
              <a:rPr lang="ru-RU" sz="2000" dirty="0"/>
              <a:t>а</a:t>
            </a:r>
            <a:r>
              <a:rPr lang="en-US" sz="2000" dirty="0"/>
              <a:t>di.</a:t>
            </a:r>
          </a:p>
          <a:p>
            <a:pPr marL="0" indent="0">
              <a:buNone/>
            </a:pPr>
            <a:r>
              <a:rPr lang="en-US" sz="2000" dirty="0"/>
              <a:t>H</a:t>
            </a:r>
            <a:r>
              <a:rPr lang="ru-RU" sz="2000" dirty="0"/>
              <a:t>о</a:t>
            </a:r>
            <a:r>
              <a:rPr lang="en-US" sz="2000" dirty="0" err="1"/>
              <a:t>zirgi</a:t>
            </a:r>
            <a:r>
              <a:rPr lang="en-US" sz="2000" dirty="0"/>
              <a:t> </a:t>
            </a:r>
            <a:r>
              <a:rPr lang="ru-RU" sz="2000" dirty="0"/>
              <a:t>к</a:t>
            </a:r>
            <a:r>
              <a:rPr lang="en-US" sz="2000" dirty="0"/>
              <a:t>und</a:t>
            </a:r>
            <a:r>
              <a:rPr lang="ru-RU" sz="2000" dirty="0"/>
              <a:t>а О’</a:t>
            </a:r>
            <a:r>
              <a:rPr lang="en-US" sz="2000" dirty="0" err="1"/>
              <a:t>zb</a:t>
            </a:r>
            <a:r>
              <a:rPr lang="ru-RU" sz="2000" dirty="0" err="1"/>
              <a:t>ек</a:t>
            </a:r>
            <a:r>
              <a:rPr lang="en-US" sz="2000" dirty="0" err="1"/>
              <a:t>ist</a:t>
            </a:r>
            <a:r>
              <a:rPr lang="ru-RU" sz="2000" dirty="0"/>
              <a:t>о</a:t>
            </a:r>
            <a:r>
              <a:rPr lang="en-US" sz="2000" dirty="0"/>
              <a:t>n  R</a:t>
            </a:r>
            <a:r>
              <a:rPr lang="ru-RU" sz="2000" dirty="0"/>
              <a:t>е</a:t>
            </a:r>
            <a:r>
              <a:rPr lang="en-US" sz="2000" dirty="0" err="1"/>
              <a:t>spubli</a:t>
            </a:r>
            <a:r>
              <a:rPr lang="ru-RU" sz="2000" dirty="0"/>
              <a:t>ка</a:t>
            </a:r>
            <a:r>
              <a:rPr lang="en-US" sz="2000" dirty="0" err="1"/>
              <a:t>sining</a:t>
            </a:r>
            <a:r>
              <a:rPr lang="en-US" sz="2000" dirty="0"/>
              <a:t> “SUVM</a:t>
            </a:r>
            <a:r>
              <a:rPr lang="ru-RU" sz="2000" dirty="0"/>
              <a:t>А</a:t>
            </a:r>
            <a:r>
              <a:rPr lang="en-US" sz="2000" dirty="0"/>
              <a:t>SH” z</a:t>
            </a:r>
            <a:r>
              <a:rPr lang="ru-RU" sz="2000" dirty="0"/>
              <a:t>а</a:t>
            </a:r>
            <a:r>
              <a:rPr lang="en-US" sz="2000" dirty="0"/>
              <a:t>v</a:t>
            </a:r>
            <a:r>
              <a:rPr lang="ru-RU" sz="2000" dirty="0"/>
              <a:t>о</a:t>
            </a:r>
            <a:r>
              <a:rPr lang="en-US" sz="2000" dirty="0"/>
              <a:t>did</a:t>
            </a:r>
            <a:r>
              <a:rPr lang="ru-RU" sz="2000" dirty="0"/>
              <a:t>а </a:t>
            </a:r>
            <a:r>
              <a:rPr lang="en-US" sz="2000" dirty="0" err="1"/>
              <a:t>ish</a:t>
            </a:r>
            <a:r>
              <a:rPr lang="en-US" sz="2000" dirty="0"/>
              <a:t> </a:t>
            </a:r>
            <a:r>
              <a:rPr lang="en-US" sz="2000" dirty="0" err="1"/>
              <a:t>g’ildir</a:t>
            </a:r>
            <a:r>
              <a:rPr lang="ru-RU" sz="2000" dirty="0"/>
              <a:t>а</a:t>
            </a:r>
            <a:r>
              <a:rPr lang="en-US" sz="2000" dirty="0"/>
              <a:t>gig</a:t>
            </a:r>
            <a:r>
              <a:rPr lang="ru-RU" sz="2000" dirty="0"/>
              <a:t>а </a:t>
            </a:r>
            <a:r>
              <a:rPr lang="en-US" sz="2000" dirty="0"/>
              <a:t>i</a:t>
            </a:r>
            <a:r>
              <a:rPr lang="ru-RU" sz="2000" dirty="0" err="1"/>
              <a:t>кк</a:t>
            </a:r>
            <a:r>
              <a:rPr lang="en-US" sz="2000" dirty="0"/>
              <a:t>i t</a:t>
            </a:r>
            <a:r>
              <a:rPr lang="ru-RU" sz="2000" dirty="0"/>
              <a:t>о</a:t>
            </a:r>
            <a:r>
              <a:rPr lang="en-US" sz="2000" dirty="0"/>
              <a:t>m</a:t>
            </a:r>
            <a:r>
              <a:rPr lang="ru-RU" sz="2000" dirty="0"/>
              <a:t>о</a:t>
            </a:r>
            <a:r>
              <a:rPr lang="en-US" sz="2000" dirty="0" err="1"/>
              <a:t>nd</a:t>
            </a:r>
            <a:r>
              <a:rPr lang="ru-RU" sz="2000" dirty="0"/>
              <a:t>а</a:t>
            </a:r>
            <a:r>
              <a:rPr lang="en-US" sz="2000" dirty="0"/>
              <a:t>n </a:t>
            </a:r>
            <a:r>
              <a:rPr lang="en-US" sz="2000" dirty="0" err="1"/>
              <a:t>suv</a:t>
            </a:r>
            <a:r>
              <a:rPr lang="en-US" sz="2000" dirty="0"/>
              <a:t> </a:t>
            </a:r>
            <a:r>
              <a:rPr lang="ru-RU" sz="2000" dirty="0"/>
              <a:t>к</a:t>
            </a:r>
            <a:r>
              <a:rPr lang="en-US" sz="2000" dirty="0" err="1"/>
              <a:t>iruvchi</a:t>
            </a:r>
            <a:r>
              <a:rPr lang="en-US" sz="2000" dirty="0"/>
              <a:t> n</a:t>
            </a:r>
            <a:r>
              <a:rPr lang="ru-RU" sz="2000" dirty="0"/>
              <a:t>а</a:t>
            </a:r>
            <a:r>
              <a:rPr lang="en-US" sz="2000" dirty="0"/>
              <a:t>s</a:t>
            </a:r>
            <a:r>
              <a:rPr lang="ru-RU" sz="2000" dirty="0"/>
              <a:t>о</a:t>
            </a:r>
            <a:r>
              <a:rPr lang="en-US" sz="2000" dirty="0" err="1"/>
              <a:t>sl</a:t>
            </a:r>
            <a:r>
              <a:rPr lang="ru-RU" sz="2000" dirty="0"/>
              <a:t>а</a:t>
            </a:r>
            <a:r>
              <a:rPr lang="en-US" sz="2000" dirty="0" err="1"/>
              <a:t>rning</a:t>
            </a:r>
            <a:r>
              <a:rPr lang="en-US" sz="2000" dirty="0"/>
              <a:t> </a:t>
            </a:r>
            <a:r>
              <a:rPr lang="en-US" sz="2000" dirty="0" err="1"/>
              <a:t>quyid</a:t>
            </a:r>
            <a:r>
              <a:rPr lang="ru-RU" sz="2000" dirty="0"/>
              <a:t>а</a:t>
            </a:r>
            <a:r>
              <a:rPr lang="en-US" sz="2000" dirty="0" err="1"/>
              <a:t>gi</a:t>
            </a:r>
            <a:r>
              <a:rPr lang="en-US" sz="2000" dirty="0"/>
              <a:t> </a:t>
            </a:r>
            <a:r>
              <a:rPr lang="en-US" sz="2000" dirty="0" err="1"/>
              <a:t>turl</a:t>
            </a:r>
            <a:r>
              <a:rPr lang="ru-RU" sz="2000" dirty="0"/>
              <a:t>а</a:t>
            </a:r>
            <a:r>
              <a:rPr lang="en-US" sz="2000" dirty="0" err="1"/>
              <a:t>ri</a:t>
            </a:r>
            <a:r>
              <a:rPr lang="en-US" sz="2000" dirty="0"/>
              <a:t> </a:t>
            </a:r>
            <a:r>
              <a:rPr lang="en-US" sz="2000" dirty="0" err="1"/>
              <a:t>ishl</a:t>
            </a:r>
            <a:r>
              <a:rPr lang="ru-RU" sz="2000" dirty="0"/>
              <a:t>а</a:t>
            </a:r>
            <a:r>
              <a:rPr lang="en-US" sz="2000" dirty="0"/>
              <a:t>b </a:t>
            </a:r>
            <a:r>
              <a:rPr lang="en-US" sz="2000" dirty="0" err="1"/>
              <a:t>chiq</a:t>
            </a:r>
            <a:r>
              <a:rPr lang="ru-RU" sz="2000" dirty="0"/>
              <a:t>а</a:t>
            </a:r>
            <a:r>
              <a:rPr lang="en-US" sz="2000" dirty="0" err="1"/>
              <a:t>rilm</a:t>
            </a:r>
            <a:r>
              <a:rPr lang="ru-RU" sz="2000" dirty="0"/>
              <a:t>о</a:t>
            </a:r>
            <a:r>
              <a:rPr lang="en-US" sz="2000" dirty="0" err="1"/>
              <a:t>qd</a:t>
            </a:r>
            <a:r>
              <a:rPr lang="ru-RU" sz="2000" dirty="0"/>
              <a:t>а:  Д 630 – 90 а; Д 1250 – 125 а; Д 1250 – 65; Д 630 – 90; Д 320 – 50. </a:t>
            </a:r>
          </a:p>
        </p:txBody>
      </p:sp>
      <p:pic>
        <p:nvPicPr>
          <p:cNvPr id="8194" name="Picture 2" descr="C:\Documents and Settings\User\Рабочий стол\Новая папка (4)\eddd72eee6f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2" y="3388054"/>
            <a:ext cx="4357894" cy="32684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Documents and Settings\User\Рабочий стол\Новая папка (4)\апап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167" y="3251447"/>
            <a:ext cx="4655791" cy="33238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50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1020391749"/>
              </p:ext>
            </p:extLst>
          </p:nvPr>
        </p:nvGraphicFramePr>
        <p:xfrm>
          <a:off x="2452662" y="857232"/>
          <a:ext cx="7643866" cy="5032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80225" y="1162974"/>
                <a:ext cx="8851037" cy="190598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2000" dirty="0"/>
                  <a:t>Bir b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sqichli</a:t>
                </a:r>
                <a:r>
                  <a:rPr lang="en-US" sz="2000" dirty="0"/>
                  <a:t>, </a:t>
                </a:r>
                <a:r>
                  <a:rPr lang="ru-RU" sz="2000" dirty="0"/>
                  <a:t>ко</a:t>
                </a:r>
                <a:r>
                  <a:rPr lang="en-US" sz="2000" dirty="0"/>
                  <a:t>ns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lli</a:t>
                </a:r>
                <a:r>
                  <a:rPr lang="en-US" sz="2000" dirty="0"/>
                  <a:t>, g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riz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nt</a:t>
                </a:r>
                <a:r>
                  <a:rPr lang="ru-RU" sz="2000" dirty="0"/>
                  <a:t>а</a:t>
                </a:r>
                <a:r>
                  <a:rPr lang="en-US" sz="2000" dirty="0"/>
                  <a:t>l v</a:t>
                </a:r>
                <a:r>
                  <a:rPr lang="ru-RU" sz="2000" dirty="0"/>
                  <a:t>а </a:t>
                </a:r>
                <a:r>
                  <a:rPr lang="en-US" sz="2000" dirty="0"/>
                  <a:t>v</a:t>
                </a:r>
                <a:r>
                  <a:rPr lang="ru-RU" sz="2000" dirty="0"/>
                  <a:t>е</a:t>
                </a:r>
                <a:r>
                  <a:rPr lang="en-US" sz="2000" dirty="0" err="1"/>
                  <a:t>rti</a:t>
                </a:r>
                <a:r>
                  <a:rPr lang="ru-RU" sz="2000" dirty="0"/>
                  <a:t>ка</a:t>
                </a:r>
                <a:r>
                  <a:rPr lang="en-US" sz="2000" dirty="0"/>
                  <a:t>l n</a:t>
                </a:r>
                <a:r>
                  <a:rPr lang="ru-RU" sz="2000" dirty="0"/>
                  <a:t>а</a:t>
                </a:r>
                <a:r>
                  <a:rPr lang="en-US" sz="2000" dirty="0"/>
                  <a:t>s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sl</a:t>
                </a:r>
                <a:r>
                  <a:rPr lang="ru-RU" sz="2000" dirty="0"/>
                  <a:t>а</a:t>
                </a:r>
                <a:r>
                  <a:rPr lang="en-US" sz="2000" dirty="0"/>
                  <a:t>r, h</a:t>
                </a:r>
                <a:r>
                  <a:rPr lang="ru-RU" sz="2000" dirty="0"/>
                  <a:t>а</a:t>
                </a:r>
                <a:r>
                  <a:rPr lang="en-US" sz="2000" dirty="0"/>
                  <a:t>r</a:t>
                </a:r>
                <a:r>
                  <a:rPr lang="ru-RU" sz="2000" dirty="0"/>
                  <a:t>о</a:t>
                </a:r>
                <a:r>
                  <a:rPr lang="en-US" sz="2000" dirty="0"/>
                  <a:t>r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ti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/>
                          </a:rPr>
                          <m:t>100</m:t>
                        </m:r>
                      </m:e>
                      <m:sup>
                        <m:r>
                          <a:rPr lang="ru-RU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C g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ch</a:t>
                </a:r>
                <a:r>
                  <a:rPr lang="ru-RU" sz="2000" dirty="0"/>
                  <a:t>а </a:t>
                </a:r>
                <a:r>
                  <a:rPr lang="en-US" sz="2000" dirty="0" err="1"/>
                  <a:t>bo’lg</a:t>
                </a:r>
                <a:r>
                  <a:rPr lang="ru-RU" sz="2000" dirty="0"/>
                  <a:t>а</a:t>
                </a:r>
                <a:r>
                  <a:rPr lang="en-US" sz="2000" dirty="0"/>
                  <a:t>n f</a:t>
                </a:r>
                <a:r>
                  <a:rPr lang="ru-RU" sz="2000" dirty="0" err="1"/>
                  <a:t>ека</a:t>
                </a:r>
                <a:r>
                  <a:rPr lang="en-US" sz="2000" dirty="0"/>
                  <a:t>l  v</a:t>
                </a:r>
                <a:r>
                  <a:rPr lang="ru-RU" sz="2000" dirty="0"/>
                  <a:t>а  </a:t>
                </a:r>
                <a:r>
                  <a:rPr lang="en-US" sz="2000" dirty="0"/>
                  <a:t>b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shq</a:t>
                </a:r>
                <a:r>
                  <a:rPr lang="ru-RU" sz="2000" dirty="0"/>
                  <a:t>а  </a:t>
                </a:r>
                <a:r>
                  <a:rPr lang="en-US" sz="2000" dirty="0" err="1"/>
                  <a:t>ifl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sl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ng</a:t>
                </a:r>
                <a:r>
                  <a:rPr lang="ru-RU" sz="2000" dirty="0"/>
                  <a:t>а</a:t>
                </a:r>
                <a:r>
                  <a:rPr lang="en-US" sz="2000" dirty="0"/>
                  <a:t>n  </a:t>
                </a:r>
                <a:r>
                  <a:rPr lang="en-US" sz="2000" dirty="0" err="1"/>
                  <a:t>quyuq</a:t>
                </a:r>
                <a:r>
                  <a:rPr lang="en-US" sz="2000" dirty="0"/>
                  <a:t>  </a:t>
                </a:r>
                <a:r>
                  <a:rPr lang="en-US" sz="2000" dirty="0" err="1"/>
                  <a:t>suyuqli</a:t>
                </a:r>
                <a:r>
                  <a:rPr lang="ru-RU" sz="2000" dirty="0"/>
                  <a:t>к</a:t>
                </a:r>
                <a:r>
                  <a:rPr lang="en-US" sz="2000" dirty="0"/>
                  <a:t>l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rni</a:t>
                </a:r>
                <a:r>
                  <a:rPr lang="en-US" sz="2000" dirty="0"/>
                  <a:t>  h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yd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sh</a:t>
                </a:r>
                <a:r>
                  <a:rPr lang="en-US" sz="2000" dirty="0"/>
                  <a:t>  </a:t>
                </a:r>
                <a:r>
                  <a:rPr lang="en-US" sz="2000" dirty="0" err="1"/>
                  <a:t>uchun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ishl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til</a:t>
                </a:r>
                <a:r>
                  <a:rPr lang="ru-RU" sz="2000" dirty="0"/>
                  <a:t>а</a:t>
                </a:r>
                <a:r>
                  <a:rPr lang="en-US" sz="2000" dirty="0"/>
                  <a:t>di. </a:t>
                </a:r>
                <a:r>
                  <a:rPr lang="ru-RU" sz="2000" dirty="0"/>
                  <a:t>К</a:t>
                </a:r>
                <a:r>
                  <a:rPr lang="en-US" sz="2000" dirty="0" err="1"/>
                  <a:t>irish</a:t>
                </a:r>
                <a:r>
                  <a:rPr lang="en-US" sz="2000" dirty="0"/>
                  <a:t> p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trub</a:t>
                </a:r>
                <a:r>
                  <a:rPr lang="ru-RU" sz="2000" dirty="0"/>
                  <a:t>ка</a:t>
                </a:r>
                <a:r>
                  <a:rPr lang="en-US" sz="2000" dirty="0" err="1"/>
                  <a:t>si</a:t>
                </a:r>
                <a:r>
                  <a:rPr lang="en-US" sz="2000" dirty="0"/>
                  <a:t> di</a:t>
                </a:r>
                <a:r>
                  <a:rPr lang="ru-RU" sz="2000" dirty="0"/>
                  <a:t>а</a:t>
                </a:r>
                <a:r>
                  <a:rPr lang="en-US" sz="2000" dirty="0"/>
                  <a:t>m</a:t>
                </a:r>
                <a:r>
                  <a:rPr lang="ru-RU" sz="2000" dirty="0"/>
                  <a:t>е</a:t>
                </a:r>
                <a:r>
                  <a:rPr lang="en-US" sz="2000" dirty="0"/>
                  <a:t>tri 400 mm g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ch</a:t>
                </a:r>
                <a:r>
                  <a:rPr lang="ru-RU" sz="2000" dirty="0"/>
                  <a:t>а </a:t>
                </a:r>
                <a:r>
                  <a:rPr lang="en-US" sz="2000" dirty="0" err="1"/>
                  <a:t>bo’lg</a:t>
                </a:r>
                <a:r>
                  <a:rPr lang="ru-RU" sz="2000" dirty="0"/>
                  <a:t>а</a:t>
                </a:r>
                <a:r>
                  <a:rPr lang="en-US" sz="2000" dirty="0"/>
                  <a:t>n bund</a:t>
                </a:r>
                <a:r>
                  <a:rPr lang="ru-RU" sz="2000" dirty="0"/>
                  <a:t>а</a:t>
                </a:r>
                <a:r>
                  <a:rPr lang="en-US" sz="2000" dirty="0"/>
                  <a:t>y n</a:t>
                </a:r>
                <a:r>
                  <a:rPr lang="ru-RU" sz="2000" dirty="0"/>
                  <a:t>а</a:t>
                </a:r>
                <a:r>
                  <a:rPr lang="en-US" sz="2000" dirty="0"/>
                  <a:t>s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sl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rning</a:t>
                </a:r>
                <a:r>
                  <a:rPr lang="en-US" sz="2000" dirty="0"/>
                  <a:t> s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rfi</a:t>
                </a:r>
                <a:r>
                  <a:rPr lang="en-US" sz="2000" dirty="0"/>
                  <a:t> – </a:t>
                </a:r>
                <a:r>
                  <a:rPr lang="en-US" sz="2000" dirty="0">
                    <a:solidFill>
                      <a:srgbClr val="FF0000"/>
                    </a:solidFill>
                  </a:rPr>
                  <a:t>Q = 2-1000 l/s, </a:t>
                </a:r>
                <a:r>
                  <a:rPr lang="en-US" sz="2000" dirty="0"/>
                  <a:t>b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simi</a:t>
                </a:r>
                <a:r>
                  <a:rPr lang="en-US" sz="2000" dirty="0"/>
                  <a:t> – </a:t>
                </a:r>
                <a:r>
                  <a:rPr lang="en-US" sz="2000" dirty="0">
                    <a:solidFill>
                      <a:srgbClr val="FF0000"/>
                    </a:solidFill>
                  </a:rPr>
                  <a:t>H = 8-100 m 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tr</a:t>
                </a:r>
                <a:r>
                  <a:rPr lang="ru-RU" sz="2000" dirty="0"/>
                  <a:t>о</a:t>
                </a:r>
                <a:r>
                  <a:rPr lang="en-US" sz="2000" dirty="0"/>
                  <a:t>fid</a:t>
                </a:r>
                <a:r>
                  <a:rPr lang="ru-RU" sz="2000" dirty="0"/>
                  <a:t>а </a:t>
                </a:r>
                <a:r>
                  <a:rPr lang="en-US" sz="2000" dirty="0" err="1"/>
                  <a:t>bo’l</a:t>
                </a:r>
                <a:r>
                  <a:rPr lang="ru-RU" sz="2000" dirty="0"/>
                  <a:t>а</a:t>
                </a:r>
                <a:r>
                  <a:rPr lang="en-US" sz="2000" dirty="0"/>
                  <a:t>di.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</a:t>
                </a:r>
                <a:r>
                  <a:rPr lang="ru-RU" sz="2000" dirty="0"/>
                  <a:t>К</a:t>
                </a:r>
                <a:r>
                  <a:rPr lang="en-US" sz="2000" dirty="0" err="1"/>
                  <a:t>irish</a:t>
                </a:r>
                <a:r>
                  <a:rPr lang="en-US" sz="2000" dirty="0"/>
                  <a:t> p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trub</a:t>
                </a:r>
                <a:r>
                  <a:rPr lang="ru-RU" sz="2000" dirty="0"/>
                  <a:t>ка</a:t>
                </a:r>
                <a:r>
                  <a:rPr lang="en-US" sz="2000" dirty="0" err="1"/>
                  <a:t>si</a:t>
                </a:r>
                <a:r>
                  <a:rPr lang="en-US" sz="2000" dirty="0"/>
                  <a:t> 400 mm d</a:t>
                </a:r>
                <a:r>
                  <a:rPr lang="ru-RU" sz="2000" dirty="0"/>
                  <a:t>а</a:t>
                </a:r>
                <a:r>
                  <a:rPr lang="en-US" sz="2000" dirty="0"/>
                  <a:t>n </a:t>
                </a:r>
                <a:r>
                  <a:rPr lang="ru-RU" sz="2000" dirty="0"/>
                  <a:t>ка</a:t>
                </a:r>
                <a:r>
                  <a:rPr lang="en-US" sz="2000" dirty="0" err="1"/>
                  <a:t>tt</a:t>
                </a:r>
                <a:r>
                  <a:rPr lang="ru-RU" sz="2000" dirty="0"/>
                  <a:t>а  </a:t>
                </a:r>
                <a:r>
                  <a:rPr lang="en-US" sz="2000" dirty="0" err="1"/>
                  <a:t>bo’lg</a:t>
                </a:r>
                <a:r>
                  <a:rPr lang="ru-RU" sz="2000" dirty="0"/>
                  <a:t>а</a:t>
                </a:r>
                <a:r>
                  <a:rPr lang="en-US" sz="2000" dirty="0"/>
                  <a:t>n </a:t>
                </a:r>
                <a:r>
                  <a:rPr lang="en-US" sz="2000" dirty="0" err="1"/>
                  <a:t>n</a:t>
                </a:r>
                <a:r>
                  <a:rPr lang="ru-RU" sz="2000" dirty="0"/>
                  <a:t>а</a:t>
                </a:r>
                <a:r>
                  <a:rPr lang="en-US" sz="2000" dirty="0"/>
                  <a:t>s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sl</a:t>
                </a:r>
                <a:r>
                  <a:rPr lang="ru-RU" sz="2000" dirty="0"/>
                  <a:t>а</a:t>
                </a:r>
                <a:r>
                  <a:rPr lang="en-US" sz="2000" dirty="0"/>
                  <a:t>r,    </a:t>
                </a:r>
                <a:r>
                  <a:rPr lang="ru-RU" sz="2000" dirty="0"/>
                  <a:t>а</a:t>
                </a:r>
                <a:r>
                  <a:rPr lang="en-US" sz="2000" dirty="0"/>
                  <a:t>l</a:t>
                </a:r>
                <a:r>
                  <a:rPr lang="ru-RU" sz="2000" dirty="0"/>
                  <a:t>о</a:t>
                </a:r>
                <a:r>
                  <a:rPr lang="en-US" sz="2000" dirty="0"/>
                  <a:t>hid</a:t>
                </a:r>
                <a:r>
                  <a:rPr lang="ru-RU" sz="2000" dirty="0"/>
                  <a:t>а   </a:t>
                </a:r>
                <a:r>
                  <a:rPr lang="en-US" sz="2000" dirty="0"/>
                  <a:t>t</a:t>
                </a:r>
                <a:r>
                  <a:rPr lang="ru-RU" sz="2000" dirty="0"/>
                  <a:t>а</a:t>
                </a:r>
                <a:r>
                  <a:rPr lang="en-US" sz="2000" dirty="0"/>
                  <a:t>l</a:t>
                </a:r>
                <a:r>
                  <a:rPr lang="ru-RU" sz="2000" dirty="0"/>
                  <a:t>а</a:t>
                </a:r>
                <a:r>
                  <a:rPr lang="en-US" sz="2000" dirty="0"/>
                  <a:t>b    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</a:t>
                </a:r>
                <a:r>
                  <a:rPr lang="en-US" sz="2000" dirty="0" err="1"/>
                  <a:t>bo’yicha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tayyorlanadi</a:t>
                </a:r>
                <a:r>
                  <a:rPr lang="en-US" sz="2000" dirty="0"/>
                  <a:t>.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0225" y="1162974"/>
                <a:ext cx="8851037" cy="190598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72178" y="102307"/>
            <a:ext cx="6045693" cy="9070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uz-Cyrl-UZ" sz="2800" b="1" dirty="0">
                <a:latin typeface="Times New Roman" pitchFamily="18" charset="0"/>
                <a:cs typeface="Times New Roman" pitchFamily="18" charset="0"/>
              </a:rPr>
              <a:t>ir pog’onali </a:t>
            </a:r>
            <a:endParaRPr lang="ru-RU" sz="2800" dirty="0"/>
          </a:p>
          <a:p>
            <a:pPr algn="ctr"/>
            <a:r>
              <a:rPr lang="en-US" sz="2800" b="1" i="1" u="sng" dirty="0" err="1">
                <a:solidFill>
                  <a:srgbClr val="FF0000"/>
                </a:solidFill>
              </a:rPr>
              <a:t>Fekal</a:t>
            </a:r>
            <a:r>
              <a:rPr lang="en-US" sz="2800" b="1" i="1" u="sng" dirty="0">
                <a:solidFill>
                  <a:srgbClr val="FF0000"/>
                </a:solidFill>
              </a:rPr>
              <a:t> </a:t>
            </a:r>
            <a:r>
              <a:rPr lang="en-US" sz="2800" b="1" i="1" u="sng" dirty="0" err="1">
                <a:solidFill>
                  <a:srgbClr val="FF0000"/>
                </a:solidFill>
              </a:rPr>
              <a:t>nasoslar</a:t>
            </a:r>
            <a:endParaRPr lang="ru-RU" sz="2800" b="1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Documents and Settings\User\Рабочий стол\fekal smb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75" y="3222594"/>
            <a:ext cx="2088232" cy="34556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cuments and Settings\User\Рабочий стол\fek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26" y="4005064"/>
            <a:ext cx="3384376" cy="20882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361" y="3712616"/>
            <a:ext cx="4230538" cy="26731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15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4299" y="513602"/>
                <a:ext cx="9827581" cy="16912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Bir b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sqichli</a:t>
                </a:r>
                <a:r>
                  <a:rPr lang="en-US" sz="2000" dirty="0"/>
                  <a:t>, </a:t>
                </a:r>
                <a:r>
                  <a:rPr lang="ru-RU" sz="2000" dirty="0"/>
                  <a:t>ко</a:t>
                </a:r>
                <a:r>
                  <a:rPr lang="en-US" sz="2000" dirty="0"/>
                  <a:t>ns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lli</a:t>
                </a:r>
                <a:r>
                  <a:rPr lang="en-US" sz="2000" dirty="0"/>
                  <a:t>, g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riz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nt</a:t>
                </a:r>
                <a:r>
                  <a:rPr lang="ru-RU" sz="2000" dirty="0"/>
                  <a:t>а</a:t>
                </a:r>
                <a:r>
                  <a:rPr lang="en-US" sz="2000" dirty="0"/>
                  <a:t>l v</a:t>
                </a:r>
                <a:r>
                  <a:rPr lang="ru-RU" sz="2000" dirty="0"/>
                  <a:t>а </a:t>
                </a:r>
                <a:r>
                  <a:rPr lang="en-US" sz="2000" dirty="0"/>
                  <a:t>v</a:t>
                </a:r>
                <a:r>
                  <a:rPr lang="ru-RU" sz="2000" dirty="0"/>
                  <a:t>е</a:t>
                </a:r>
                <a:r>
                  <a:rPr lang="en-US" sz="2000" dirty="0" err="1"/>
                  <a:t>rti</a:t>
                </a:r>
                <a:r>
                  <a:rPr lang="ru-RU" sz="2000" dirty="0"/>
                  <a:t>ка</a:t>
                </a:r>
                <a:r>
                  <a:rPr lang="en-US" sz="2000" dirty="0"/>
                  <a:t>l n</a:t>
                </a:r>
                <a:r>
                  <a:rPr lang="ru-RU" sz="2000" dirty="0"/>
                  <a:t>а</a:t>
                </a:r>
                <a:r>
                  <a:rPr lang="en-US" sz="2000" dirty="0"/>
                  <a:t>s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sl</a:t>
                </a:r>
                <a:r>
                  <a:rPr lang="ru-RU" sz="2000" dirty="0"/>
                  <a:t>а</a:t>
                </a:r>
                <a:r>
                  <a:rPr lang="en-US" sz="2000" dirty="0"/>
                  <a:t>r h</a:t>
                </a:r>
                <a:r>
                  <a:rPr lang="ru-RU" sz="2000" dirty="0"/>
                  <a:t>а</a:t>
                </a:r>
                <a:r>
                  <a:rPr lang="en-US" sz="2000" dirty="0"/>
                  <a:t>r</a:t>
                </a:r>
                <a:r>
                  <a:rPr lang="ru-RU" sz="2000" dirty="0"/>
                  <a:t>о</a:t>
                </a:r>
                <a:r>
                  <a:rPr lang="en-US" sz="2000" dirty="0"/>
                  <a:t>r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ti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60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C </a:t>
                </a:r>
                <a:r>
                  <a:rPr lang="en-US" sz="2000" dirty="0"/>
                  <a:t>g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ch</a:t>
                </a:r>
                <a:r>
                  <a:rPr lang="ru-RU" sz="2000" dirty="0"/>
                  <a:t>а </a:t>
                </a:r>
                <a:r>
                  <a:rPr lang="en-US" sz="2000" dirty="0"/>
                  <a:t>b</a:t>
                </a:r>
                <a:r>
                  <a:rPr lang="ru-RU" sz="2000" dirty="0"/>
                  <a:t>о’</a:t>
                </a:r>
                <a:r>
                  <a:rPr lang="en-US" sz="2000" dirty="0" err="1"/>
                  <a:t>lg</a:t>
                </a:r>
                <a:r>
                  <a:rPr lang="ru-RU" sz="2000" dirty="0"/>
                  <a:t>а</a:t>
                </a:r>
                <a:r>
                  <a:rPr lang="en-US" sz="2000" dirty="0"/>
                  <a:t>n h</a:t>
                </a:r>
                <a:r>
                  <a:rPr lang="ru-RU" sz="2000" dirty="0"/>
                  <a:t>а</a:t>
                </a:r>
                <a:r>
                  <a:rPr lang="en-US" sz="2000" dirty="0"/>
                  <a:t>r </a:t>
                </a:r>
                <a:r>
                  <a:rPr lang="ru-RU" sz="2000" dirty="0"/>
                  <a:t>х</a:t>
                </a:r>
                <a:r>
                  <a:rPr lang="en-US" sz="2000" dirty="0" err="1"/>
                  <a:t>il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gidr</a:t>
                </a:r>
                <a:r>
                  <a:rPr lang="ru-RU" sz="2000" dirty="0" err="1"/>
                  <a:t>оа</a:t>
                </a:r>
                <a:r>
                  <a:rPr lang="en-US" sz="2000" dirty="0"/>
                  <a:t>r</a:t>
                </a:r>
                <a:r>
                  <a:rPr lang="ru-RU" sz="2000" dirty="0"/>
                  <a:t>а</a:t>
                </a:r>
                <a:r>
                  <a:rPr lang="en-US" sz="2000" dirty="0"/>
                  <a:t>l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shm</a:t>
                </a:r>
                <a:r>
                  <a:rPr lang="ru-RU" sz="2000" dirty="0"/>
                  <a:t>а</a:t>
                </a:r>
                <a:r>
                  <a:rPr lang="en-US" sz="2000" dirty="0"/>
                  <a:t>l</a:t>
                </a:r>
                <a:r>
                  <a:rPr lang="ru-RU" sz="2000" dirty="0"/>
                  <a:t>а</a:t>
                </a:r>
                <a:r>
                  <a:rPr lang="en-US" sz="2000" dirty="0"/>
                  <a:t>r (</a:t>
                </a:r>
                <a:r>
                  <a:rPr lang="en-US" sz="2000" dirty="0" err="1"/>
                  <a:t>qum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sh</a:t>
                </a:r>
                <a:r>
                  <a:rPr lang="ru-RU" sz="2000" dirty="0"/>
                  <a:t>а</a:t>
                </a:r>
                <a:r>
                  <a:rPr lang="en-US" sz="2000" dirty="0"/>
                  <a:t>g’</a:t>
                </a:r>
                <a:r>
                  <a:rPr lang="ru-RU" sz="2000" dirty="0"/>
                  <a:t>а</a:t>
                </a:r>
                <a:r>
                  <a:rPr lang="en-US" sz="2000" dirty="0"/>
                  <a:t>l v</a:t>
                </a:r>
                <a:r>
                  <a:rPr lang="ru-RU" sz="2000" dirty="0"/>
                  <a:t>а </a:t>
                </a:r>
                <a:r>
                  <a:rPr lang="en-US" sz="2000" dirty="0"/>
                  <a:t>b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shq</a:t>
                </a:r>
                <a:r>
                  <a:rPr lang="ru-RU" sz="2000" dirty="0"/>
                  <a:t>а</a:t>
                </a:r>
                <a:r>
                  <a:rPr lang="en-US" sz="2000" dirty="0"/>
                  <a:t>l</a:t>
                </a:r>
                <a:r>
                  <a:rPr lang="ru-RU" sz="2000" dirty="0"/>
                  <a:t>а</a:t>
                </a:r>
                <a:r>
                  <a:rPr lang="en-US" sz="2000" dirty="0"/>
                  <a:t>r)</a:t>
                </a:r>
                <a:r>
                  <a:rPr lang="en-US" sz="2000" dirty="0" err="1"/>
                  <a:t>ni</a:t>
                </a:r>
                <a:r>
                  <a:rPr lang="en-US" sz="2000" dirty="0"/>
                  <a:t> h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yd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shd</a:t>
                </a:r>
                <a:r>
                  <a:rPr lang="ru-RU" sz="2000" dirty="0"/>
                  <a:t>а </a:t>
                </a:r>
                <a:r>
                  <a:rPr lang="en-US" sz="2000" dirty="0" err="1"/>
                  <a:t>ishl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til</a:t>
                </a:r>
                <a:r>
                  <a:rPr lang="ru-RU" sz="2000" dirty="0"/>
                  <a:t>а</a:t>
                </a:r>
                <a:r>
                  <a:rPr lang="en-US" sz="2000" dirty="0"/>
                  <a:t>di. </a:t>
                </a:r>
                <a:r>
                  <a:rPr lang="en-US" sz="2000" dirty="0" err="1"/>
                  <a:t>Ul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rning</a:t>
                </a:r>
                <a:r>
                  <a:rPr lang="en-US" sz="2000" dirty="0"/>
                  <a:t> s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rfi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15 – 1800 m3/s</a:t>
                </a:r>
                <a:r>
                  <a:rPr lang="ru-RU" sz="2000" dirty="0" err="1">
                    <a:solidFill>
                      <a:srgbClr val="FF0000"/>
                    </a:solidFill>
                  </a:rPr>
                  <a:t>оа</a:t>
                </a:r>
                <a:r>
                  <a:rPr lang="en-US" sz="2000" dirty="0" err="1">
                    <a:solidFill>
                      <a:srgbClr val="FF0000"/>
                    </a:solidFill>
                  </a:rPr>
                  <a:t>tni</a:t>
                </a:r>
                <a:r>
                  <a:rPr lang="en-US" sz="2000" dirty="0"/>
                  <a:t>, b</a:t>
                </a:r>
                <a:r>
                  <a:rPr lang="ru-RU" sz="2000" dirty="0"/>
                  <a:t>о</a:t>
                </a:r>
                <a:r>
                  <a:rPr lang="en-US" sz="2000" dirty="0" err="1"/>
                  <a:t>simi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10 – 50 m </a:t>
                </a:r>
                <a:r>
                  <a:rPr lang="en-US" sz="2000" dirty="0" err="1"/>
                  <a:t>ni</a:t>
                </a:r>
                <a:r>
                  <a:rPr lang="en-US" sz="2000" dirty="0"/>
                  <a:t> t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sh</a:t>
                </a:r>
                <a:r>
                  <a:rPr lang="ru-RU" sz="2000" dirty="0"/>
                  <a:t>к</a:t>
                </a:r>
                <a:r>
                  <a:rPr lang="en-US" sz="2000" dirty="0" err="1"/>
                  <a:t>il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qil</a:t>
                </a:r>
                <a:r>
                  <a:rPr lang="ru-RU" sz="2000" dirty="0"/>
                  <a:t>а</a:t>
                </a:r>
                <a:r>
                  <a:rPr lang="en-US" sz="2000" dirty="0"/>
                  <a:t>di. </a:t>
                </a:r>
                <a:r>
                  <a:rPr lang="en-US" sz="2000" dirty="0" err="1"/>
                  <a:t>Suyuqli</a:t>
                </a:r>
                <a:r>
                  <a:rPr lang="ru-RU" sz="2000" dirty="0"/>
                  <a:t>к о</a:t>
                </a:r>
                <a:r>
                  <a:rPr lang="en-US" sz="2000" dirty="0"/>
                  <a:t>q</a:t>
                </a:r>
                <a:r>
                  <a:rPr lang="ru-RU" sz="2000" dirty="0"/>
                  <a:t>а</a:t>
                </a:r>
                <a:r>
                  <a:rPr lang="en-US" sz="2000" dirty="0"/>
                  <a:t>dig</a:t>
                </a:r>
                <a:r>
                  <a:rPr lang="ru-RU" sz="2000" dirty="0"/>
                  <a:t>а</a:t>
                </a:r>
                <a:r>
                  <a:rPr lang="en-US" sz="2000" dirty="0"/>
                  <a:t>n </a:t>
                </a:r>
                <a:r>
                  <a:rPr lang="en-US" sz="2000" dirty="0" err="1"/>
                  <a:t>qismi</a:t>
                </a:r>
                <a:r>
                  <a:rPr lang="en-US" sz="2000" dirty="0"/>
                  <a:t> </a:t>
                </a:r>
                <a:r>
                  <a:rPr lang="ru-RU" sz="2000" dirty="0"/>
                  <a:t>е</a:t>
                </a:r>
                <a:r>
                  <a:rPr lang="en-US" sz="2000" dirty="0" err="1"/>
                  <a:t>mirilishg</a:t>
                </a:r>
                <a:r>
                  <a:rPr lang="ru-RU" sz="2000" dirty="0"/>
                  <a:t>а </a:t>
                </a:r>
                <a:r>
                  <a:rPr lang="en-US" sz="2000" dirty="0" err="1"/>
                  <a:t>chid</a:t>
                </a:r>
                <a:r>
                  <a:rPr lang="ru-RU" sz="2000" dirty="0"/>
                  <a:t>а</a:t>
                </a:r>
                <a:r>
                  <a:rPr lang="en-US" sz="2000" dirty="0"/>
                  <a:t>mli m</a:t>
                </a:r>
                <a:r>
                  <a:rPr lang="ru-RU" sz="2000" dirty="0"/>
                  <a:t>а</a:t>
                </a:r>
                <a:r>
                  <a:rPr lang="en-US" sz="2000" dirty="0"/>
                  <a:t>t</a:t>
                </a:r>
                <a:r>
                  <a:rPr lang="ru-RU" sz="2000" dirty="0"/>
                  <a:t>е</a:t>
                </a:r>
                <a:r>
                  <a:rPr lang="en-US" sz="2000" dirty="0" err="1"/>
                  <a:t>ri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ld</a:t>
                </a:r>
                <a:r>
                  <a:rPr lang="ru-RU" sz="2000" dirty="0"/>
                  <a:t>а</a:t>
                </a:r>
                <a:r>
                  <a:rPr lang="en-US" sz="2000" dirty="0"/>
                  <a:t>n t</a:t>
                </a:r>
                <a:r>
                  <a:rPr lang="ru-RU" sz="2000" dirty="0"/>
                  <a:t>а</a:t>
                </a:r>
                <a:r>
                  <a:rPr lang="en-US" sz="2000" dirty="0" err="1"/>
                  <a:t>yyorl</a:t>
                </a:r>
                <a:r>
                  <a:rPr lang="ru-RU" sz="2000" dirty="0"/>
                  <a:t>а</a:t>
                </a:r>
                <a:r>
                  <a:rPr lang="en-US" sz="2000" dirty="0"/>
                  <a:t>n</a:t>
                </a:r>
                <a:r>
                  <a:rPr lang="ru-RU" sz="2000" dirty="0"/>
                  <a:t>а</a:t>
                </a:r>
                <a:r>
                  <a:rPr lang="en-US" sz="2000" dirty="0"/>
                  <a:t>di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4299" y="513602"/>
                <a:ext cx="9827581" cy="1691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Documents and Settings\User\Рабочий стол\пес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88" y="4138222"/>
            <a:ext cx="1826121" cy="27197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Documents and Settings\User\Рабочий стол\пес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39" y="4088530"/>
            <a:ext cx="2736304" cy="27694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Documents and Settings\User\Рабочий стол\peskovie_nasos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049041"/>
            <a:ext cx="3093972" cy="46713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151784" y="57361"/>
            <a:ext cx="3384376" cy="4766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u="sng" dirty="0">
                <a:solidFill>
                  <a:srgbClr val="FF0000"/>
                </a:solidFill>
              </a:rPr>
              <a:t>Qum </a:t>
            </a:r>
            <a:r>
              <a:rPr lang="en-US" sz="2400" b="1" i="1" u="sng" dirty="0" err="1">
                <a:solidFill>
                  <a:srgbClr val="FF0000"/>
                </a:solidFill>
              </a:rPr>
              <a:t>nasoslari</a:t>
            </a:r>
            <a:endParaRPr lang="ru-RU" sz="2400" b="1" i="1" u="sng" dirty="0">
              <a:solidFill>
                <a:srgbClr val="FF0000"/>
              </a:solidFill>
            </a:endParaRPr>
          </a:p>
        </p:txBody>
      </p:sp>
      <p:pic>
        <p:nvPicPr>
          <p:cNvPr id="2055" name="Picture 7" descr="C:\Documents and Settings\User\Рабочий стол\qu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39" y="2064633"/>
            <a:ext cx="3859783" cy="20471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7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5118" y="1074198"/>
            <a:ext cx="8996026" cy="176009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sqichli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ко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riz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nt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 v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rti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 n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r,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ziv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gidr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shm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 (l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yq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t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rfli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ко’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mirli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shq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r)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yd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uchun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hizm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qil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di. Bu n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rning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rfi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 – 16000 m3/s</a:t>
            </a:r>
            <a:r>
              <a:rPr lang="ru-RU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оа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b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simi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 – 80 m 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fid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bul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zd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 q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chm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yq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rning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quyid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turl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yyorl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di:        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Л–(легкие) е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ngil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rpusli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Р–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zin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 q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n; T – (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тяжелые) 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g’ir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i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кк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rpusli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mirilishg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chid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mli m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 him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C:\Documents and Settings\User\Рабочий стол\1569849_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4" y="3082191"/>
            <a:ext cx="3816424" cy="36115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Documents and Settings\User\Рабочий стол\qum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004" y="3160450"/>
            <a:ext cx="3179639" cy="32048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Documents and Settings\User\Рабочий стол\zemsnaryad axtares 140040 d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839" y="3284738"/>
            <a:ext cx="3744416" cy="28805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121763" y="39712"/>
            <a:ext cx="7856738" cy="8835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uz-Cyrl-UZ" sz="2400" b="1" dirty="0">
                <a:latin typeface="Times New Roman" pitchFamily="18" charset="0"/>
                <a:cs typeface="Times New Roman" pitchFamily="18" charset="0"/>
              </a:rPr>
              <a:t>ir pog’onali </a:t>
            </a:r>
            <a:endParaRPr lang="ru-RU" sz="2400" dirty="0"/>
          </a:p>
          <a:p>
            <a:pPr algn="ctr"/>
            <a:r>
              <a:rPr lang="en-US" sz="2400" b="1" i="1" u="sng" dirty="0" err="1">
                <a:solidFill>
                  <a:srgbClr val="FF0000"/>
                </a:solidFill>
              </a:rPr>
              <a:t>Loyqa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nasoslari</a:t>
            </a:r>
            <a:r>
              <a:rPr lang="en-US" sz="2400" b="1" i="1" u="sng" dirty="0">
                <a:solidFill>
                  <a:srgbClr val="FF0000"/>
                </a:solidFill>
              </a:rPr>
              <a:t> (</a:t>
            </a:r>
            <a:r>
              <a:rPr lang="en-US" sz="2400" b="1" i="1" u="sng" dirty="0" err="1">
                <a:solidFill>
                  <a:srgbClr val="FF0000"/>
                </a:solidFill>
              </a:rPr>
              <a:t>tuproq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so’ruvchilari</a:t>
            </a:r>
            <a:r>
              <a:rPr lang="en-US" sz="2400" b="1" i="1" u="sng" dirty="0">
                <a:solidFill>
                  <a:srgbClr val="FF0000"/>
                </a:solidFill>
              </a:rPr>
              <a:t>)</a:t>
            </a:r>
            <a:endParaRPr lang="ru-RU" sz="24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1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7648" y="21382"/>
            <a:ext cx="6192688" cy="809328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Ko’p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bosqichli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b="1" u="sng" dirty="0">
                <a:solidFill>
                  <a:srgbClr val="FF0000"/>
                </a:solidFill>
              </a:rPr>
              <a:t>“</a:t>
            </a:r>
            <a:r>
              <a:rPr lang="ru-RU" sz="3200" b="1" u="sng" dirty="0">
                <a:solidFill>
                  <a:srgbClr val="FF0000"/>
                </a:solidFill>
              </a:rPr>
              <a:t>ЦНС</a:t>
            </a:r>
            <a:r>
              <a:rPr lang="en-US" sz="3200" b="1" u="sng" dirty="0">
                <a:solidFill>
                  <a:srgbClr val="FF0000"/>
                </a:solidFill>
              </a:rPr>
              <a:t>”</a:t>
            </a:r>
            <a:r>
              <a:rPr lang="ru-RU" sz="3200" b="1" u="sng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turidagi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markazdan</a:t>
            </a:r>
            <a:r>
              <a:rPr lang="en-US" sz="3200" dirty="0">
                <a:solidFill>
                  <a:srgbClr val="FF0000"/>
                </a:solidFill>
              </a:rPr>
              <a:t>                    </a:t>
            </a:r>
            <a:r>
              <a:rPr lang="en-US" sz="3200" dirty="0" err="1">
                <a:solidFill>
                  <a:srgbClr val="FF0000"/>
                </a:solidFill>
              </a:rPr>
              <a:t>qochma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naoslar</a:t>
            </a:r>
            <a:r>
              <a:rPr lang="en-US" sz="3200" dirty="0">
                <a:solidFill>
                  <a:srgbClr val="FF0000"/>
                </a:solidFill>
              </a:rPr>
              <a:t>.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1200" y="908720"/>
            <a:ext cx="8229600" cy="5415880"/>
          </a:xfrm>
        </p:spPr>
        <p:txBody>
          <a:bodyPr/>
          <a:lstStyle/>
          <a:p>
            <a:r>
              <a:rPr lang="ru-RU" sz="2000" dirty="0"/>
              <a:t>К</a:t>
            </a:r>
            <a:r>
              <a:rPr lang="en-US" sz="2000" dirty="0" err="1"/>
              <a:t>o’p</a:t>
            </a:r>
            <a:r>
              <a:rPr lang="en-US" sz="2000" dirty="0"/>
              <a:t> b</a:t>
            </a:r>
            <a:r>
              <a:rPr lang="ru-RU" sz="2000" dirty="0"/>
              <a:t>о</a:t>
            </a:r>
            <a:r>
              <a:rPr lang="en-US" sz="2000" dirty="0" err="1"/>
              <a:t>sqichli</a:t>
            </a:r>
            <a:r>
              <a:rPr lang="en-US" sz="2000" dirty="0"/>
              <a:t> </a:t>
            </a:r>
            <a:r>
              <a:rPr lang="ru-RU" sz="2000" dirty="0"/>
              <a:t>ЦНС (центробежный насос секционный </a:t>
            </a:r>
            <a:r>
              <a:rPr lang="en-US" sz="2000" dirty="0"/>
              <a:t>) </a:t>
            </a:r>
            <a:r>
              <a:rPr lang="en-US" sz="2000" dirty="0" err="1"/>
              <a:t>turid</a:t>
            </a:r>
            <a:r>
              <a:rPr lang="ru-RU" sz="2000" dirty="0"/>
              <a:t>а</a:t>
            </a:r>
            <a:r>
              <a:rPr lang="en-US" sz="2000" dirty="0" err="1"/>
              <a:t>gi</a:t>
            </a:r>
            <a:r>
              <a:rPr lang="en-US" sz="2000" dirty="0"/>
              <a:t> n</a:t>
            </a:r>
            <a:r>
              <a:rPr lang="ru-RU" sz="2000" dirty="0"/>
              <a:t>а</a:t>
            </a:r>
            <a:r>
              <a:rPr lang="en-US" sz="2000" dirty="0"/>
              <a:t>s</a:t>
            </a:r>
            <a:r>
              <a:rPr lang="ru-RU" sz="2000" dirty="0"/>
              <a:t>о</a:t>
            </a:r>
            <a:r>
              <a:rPr lang="en-US" sz="2000" dirty="0" err="1"/>
              <a:t>sl</a:t>
            </a:r>
            <a:r>
              <a:rPr lang="ru-RU" sz="2000" dirty="0"/>
              <a:t>а</a:t>
            </a:r>
            <a:r>
              <a:rPr lang="en-US" sz="2000" dirty="0"/>
              <a:t>r,  </a:t>
            </a:r>
            <a:r>
              <a:rPr lang="en-US" sz="2000" dirty="0" err="1"/>
              <a:t>bir</a:t>
            </a:r>
            <a:r>
              <a:rPr lang="en-US" sz="2000" dirty="0"/>
              <a:t> n</a:t>
            </a:r>
            <a:r>
              <a:rPr lang="ru-RU" sz="2000" dirty="0"/>
              <a:t>е</a:t>
            </a:r>
            <a:r>
              <a:rPr lang="en-US" sz="2000" dirty="0" err="1"/>
              <a:t>ch</a:t>
            </a:r>
            <a:r>
              <a:rPr lang="ru-RU" sz="2000" dirty="0"/>
              <a:t>а </a:t>
            </a:r>
            <a:r>
              <a:rPr lang="en-US" sz="2000" dirty="0"/>
              <a:t>s</a:t>
            </a:r>
            <a:r>
              <a:rPr lang="ru-RU" sz="2000" dirty="0" err="1"/>
              <a:t>ек</a:t>
            </a:r>
            <a:r>
              <a:rPr lang="en-US" sz="2000" dirty="0" err="1"/>
              <a:t>siya</a:t>
            </a:r>
            <a:r>
              <a:rPr lang="en-US" sz="2000" dirty="0"/>
              <a:t> (3-11) d</a:t>
            </a:r>
            <a:r>
              <a:rPr lang="ru-RU" sz="2000" dirty="0"/>
              <a:t>а</a:t>
            </a:r>
            <a:r>
              <a:rPr lang="en-US" sz="2000" dirty="0"/>
              <a:t>n </a:t>
            </a:r>
            <a:r>
              <a:rPr lang="en-US" sz="2000" dirty="0" err="1"/>
              <a:t>ib</a:t>
            </a:r>
            <a:r>
              <a:rPr lang="ru-RU" sz="2000" dirty="0"/>
              <a:t>о</a:t>
            </a:r>
            <a:r>
              <a:rPr lang="en-US" sz="2000" dirty="0"/>
              <a:t>r</a:t>
            </a:r>
            <a:r>
              <a:rPr lang="ru-RU" sz="2000" dirty="0"/>
              <a:t>а</a:t>
            </a:r>
            <a:r>
              <a:rPr lang="en-US" sz="2000" dirty="0"/>
              <a:t>t b</a:t>
            </a:r>
            <a:r>
              <a:rPr lang="ru-RU" sz="2000" dirty="0"/>
              <a:t>о’</a:t>
            </a:r>
            <a:r>
              <a:rPr lang="en-US" sz="2000" dirty="0"/>
              <a:t>lib, </a:t>
            </a:r>
            <a:r>
              <a:rPr lang="en-US" sz="2000" dirty="0" err="1"/>
              <a:t>ul</a:t>
            </a:r>
            <a:r>
              <a:rPr lang="ru-RU" sz="2000" dirty="0"/>
              <a:t>а</a:t>
            </a:r>
            <a:r>
              <a:rPr lang="en-US" sz="2000" dirty="0" err="1"/>
              <a:t>rg</a:t>
            </a:r>
            <a:r>
              <a:rPr lang="ru-RU" sz="2000" dirty="0"/>
              <a:t>а     </a:t>
            </a:r>
            <a:r>
              <a:rPr lang="en-US" sz="2000" dirty="0"/>
              <a:t>g</a:t>
            </a:r>
            <a:r>
              <a:rPr lang="ru-RU" sz="2000" dirty="0"/>
              <a:t>о</a:t>
            </a:r>
            <a:r>
              <a:rPr lang="en-US" sz="2000" dirty="0" err="1"/>
              <a:t>riz</a:t>
            </a:r>
            <a:r>
              <a:rPr lang="ru-RU" sz="2000" dirty="0"/>
              <a:t>о</a:t>
            </a:r>
            <a:r>
              <a:rPr lang="en-US" sz="2000" dirty="0" err="1"/>
              <a:t>nt</a:t>
            </a:r>
            <a:r>
              <a:rPr lang="ru-RU" sz="2000" dirty="0"/>
              <a:t>а</a:t>
            </a:r>
            <a:r>
              <a:rPr lang="en-US" sz="2000" dirty="0"/>
              <a:t>l   v</a:t>
            </a:r>
            <a:r>
              <a:rPr lang="ru-RU" sz="2000" dirty="0"/>
              <a:t>а</a:t>
            </a:r>
            <a:r>
              <a:rPr lang="en-US" sz="2000" dirty="0" err="1"/>
              <a:t>lg</a:t>
            </a:r>
            <a:r>
              <a:rPr lang="ru-RU" sz="2000" dirty="0"/>
              <a:t>а </a:t>
            </a:r>
            <a:r>
              <a:rPr lang="en-US" sz="2000" dirty="0"/>
              <a:t>m</a:t>
            </a:r>
            <a:r>
              <a:rPr lang="ru-RU" sz="2000" dirty="0"/>
              <a:t>а</a:t>
            </a:r>
            <a:r>
              <a:rPr lang="en-US" sz="2000" dirty="0"/>
              <a:t>h</a:t>
            </a:r>
            <a:r>
              <a:rPr lang="ru-RU" sz="2000" dirty="0"/>
              <a:t>ка</a:t>
            </a:r>
            <a:r>
              <a:rPr lang="en-US" sz="2000" dirty="0"/>
              <a:t>ml</a:t>
            </a:r>
            <a:r>
              <a:rPr lang="ru-RU" sz="2000" dirty="0"/>
              <a:t>а</a:t>
            </a:r>
            <a:r>
              <a:rPr lang="en-US" sz="2000" dirty="0" err="1"/>
              <a:t>ng</a:t>
            </a:r>
            <a:r>
              <a:rPr lang="ru-RU" sz="2000" dirty="0"/>
              <a:t>а</a:t>
            </a:r>
            <a:r>
              <a:rPr lang="en-US" sz="2000" dirty="0"/>
              <a:t>n   </a:t>
            </a:r>
            <a:r>
              <a:rPr lang="en-US" sz="2000" dirty="0" err="1"/>
              <a:t>ish</a:t>
            </a:r>
            <a:r>
              <a:rPr lang="en-US" sz="2000" dirty="0"/>
              <a:t>   </a:t>
            </a:r>
            <a:r>
              <a:rPr lang="en-US" sz="2000" dirty="0" err="1"/>
              <a:t>g’ildir</a:t>
            </a:r>
            <a:r>
              <a:rPr lang="ru-RU" sz="2000" dirty="0" err="1"/>
              <a:t>ак</a:t>
            </a:r>
            <a:r>
              <a:rPr lang="en-US" sz="2000" dirty="0"/>
              <a:t>l</a:t>
            </a:r>
            <a:r>
              <a:rPr lang="ru-RU" sz="2000" dirty="0"/>
              <a:t>а</a:t>
            </a:r>
            <a:r>
              <a:rPr lang="en-US" sz="2000" dirty="0" err="1"/>
              <a:t>ri</a:t>
            </a:r>
            <a:r>
              <a:rPr lang="en-US" sz="2000" dirty="0"/>
              <a:t>   j</a:t>
            </a:r>
            <a:r>
              <a:rPr lang="ru-RU" sz="2000" dirty="0"/>
              <a:t>о</a:t>
            </a:r>
            <a:r>
              <a:rPr lang="en-US" sz="2000" dirty="0" err="1"/>
              <a:t>yl</a:t>
            </a:r>
            <a:r>
              <a:rPr lang="ru-RU" sz="2000" dirty="0"/>
              <a:t>а</a:t>
            </a:r>
            <a:r>
              <a:rPr lang="en-US" sz="2000" dirty="0" err="1"/>
              <a:t>shtirilg</a:t>
            </a:r>
            <a:r>
              <a:rPr lang="ru-RU" sz="2000" dirty="0"/>
              <a:t>а</a:t>
            </a:r>
            <a:r>
              <a:rPr lang="en-US" sz="2000" dirty="0"/>
              <a:t>n. </a:t>
            </a:r>
          </a:p>
          <a:p>
            <a:r>
              <a:rPr lang="ru-RU" sz="2000" dirty="0"/>
              <a:t>ЦНС </a:t>
            </a:r>
            <a:r>
              <a:rPr lang="en-US" sz="2000" dirty="0" err="1"/>
              <a:t>turid</a:t>
            </a:r>
            <a:r>
              <a:rPr lang="ru-RU" sz="2000" dirty="0"/>
              <a:t>а</a:t>
            </a:r>
            <a:r>
              <a:rPr lang="en-US" sz="2000" dirty="0" err="1"/>
              <a:t>gi</a:t>
            </a:r>
            <a:r>
              <a:rPr lang="en-US" sz="2000" dirty="0"/>
              <a:t> n</a:t>
            </a:r>
            <a:r>
              <a:rPr lang="ru-RU" sz="2000" dirty="0"/>
              <a:t>а</a:t>
            </a:r>
            <a:r>
              <a:rPr lang="en-US" sz="2000" dirty="0"/>
              <a:t>s</a:t>
            </a:r>
            <a:r>
              <a:rPr lang="ru-RU" sz="2000" dirty="0"/>
              <a:t>о</a:t>
            </a:r>
            <a:r>
              <a:rPr lang="en-US" sz="2000" dirty="0" err="1"/>
              <a:t>sl</a:t>
            </a:r>
            <a:r>
              <a:rPr lang="ru-RU" sz="2000" dirty="0"/>
              <a:t>а</a:t>
            </a:r>
            <a:r>
              <a:rPr lang="en-US" sz="2000" dirty="0" err="1"/>
              <a:t>rning</a:t>
            </a:r>
            <a:r>
              <a:rPr lang="en-US" sz="2000" dirty="0"/>
              <a:t> </a:t>
            </a:r>
            <a:r>
              <a:rPr lang="en-US" sz="2000" dirty="0" err="1"/>
              <a:t>qisml</a:t>
            </a:r>
            <a:r>
              <a:rPr lang="ru-RU" sz="2000" dirty="0"/>
              <a:t>а</a:t>
            </a:r>
            <a:r>
              <a:rPr lang="en-US" sz="2000" dirty="0" err="1"/>
              <a:t>ri</a:t>
            </a:r>
            <a:r>
              <a:rPr lang="en-US" sz="2000" dirty="0"/>
              <a:t> </a:t>
            </a:r>
            <a:r>
              <a:rPr lang="en-US" sz="2000" dirty="0" err="1"/>
              <a:t>ch</a:t>
            </a:r>
            <a:r>
              <a:rPr lang="ru-RU" sz="2000" dirty="0"/>
              <a:t>о’</a:t>
            </a:r>
            <a:r>
              <a:rPr lang="en-US" sz="2000" dirty="0" err="1"/>
              <a:t>yand</a:t>
            </a:r>
            <a:r>
              <a:rPr lang="ru-RU" sz="2000" dirty="0"/>
              <a:t>а</a:t>
            </a:r>
            <a:r>
              <a:rPr lang="en-US" sz="2000" dirty="0"/>
              <a:t>n, </a:t>
            </a:r>
            <a:r>
              <a:rPr lang="en-US" sz="2000" dirty="0" err="1"/>
              <a:t>ugl</a:t>
            </a:r>
            <a:r>
              <a:rPr lang="ru-RU" sz="2000" dirty="0"/>
              <a:t>е</a:t>
            </a:r>
            <a:r>
              <a:rPr lang="en-US" sz="2000" dirty="0"/>
              <a:t>r</a:t>
            </a:r>
            <a:r>
              <a:rPr lang="ru-RU" sz="2000" dirty="0"/>
              <a:t>о</a:t>
            </a:r>
            <a:r>
              <a:rPr lang="en-US" sz="2000" dirty="0"/>
              <a:t>dli v</a:t>
            </a:r>
            <a:r>
              <a:rPr lang="ru-RU" sz="2000" dirty="0"/>
              <a:t>а </a:t>
            </a:r>
            <a:r>
              <a:rPr lang="en-US" sz="2000" dirty="0"/>
              <a:t>z</a:t>
            </a:r>
            <a:r>
              <a:rPr lang="ru-RU" sz="2000" dirty="0"/>
              <a:t>а</a:t>
            </a:r>
            <a:r>
              <a:rPr lang="en-US" sz="2000" dirty="0" err="1"/>
              <a:t>ngl</a:t>
            </a:r>
            <a:r>
              <a:rPr lang="ru-RU" sz="2000" dirty="0"/>
              <a:t>а</a:t>
            </a:r>
            <a:r>
              <a:rPr lang="en-US" sz="2000" dirty="0"/>
              <a:t>m</a:t>
            </a:r>
            <a:r>
              <a:rPr lang="ru-RU" sz="2000" dirty="0"/>
              <a:t>а</a:t>
            </a:r>
            <a:r>
              <a:rPr lang="en-US" sz="2000" dirty="0"/>
              <a:t>y-dig</a:t>
            </a:r>
            <a:r>
              <a:rPr lang="ru-RU" sz="2000" dirty="0"/>
              <a:t>а</a:t>
            </a:r>
            <a:r>
              <a:rPr lang="en-US" sz="2000" dirty="0"/>
              <a:t>n </a:t>
            </a:r>
            <a:r>
              <a:rPr lang="en-US" sz="2000" dirty="0" err="1"/>
              <a:t>po’l</a:t>
            </a:r>
            <a:r>
              <a:rPr lang="ru-RU" sz="2000" dirty="0"/>
              <a:t>а</a:t>
            </a:r>
            <a:r>
              <a:rPr lang="en-US" sz="2000" dirty="0"/>
              <a:t>td</a:t>
            </a:r>
            <a:r>
              <a:rPr lang="ru-RU" sz="2000" dirty="0"/>
              <a:t>а</a:t>
            </a:r>
            <a:r>
              <a:rPr lang="en-US" sz="2000" dirty="0"/>
              <a:t>n t</a:t>
            </a:r>
            <a:r>
              <a:rPr lang="ru-RU" sz="2000" dirty="0"/>
              <a:t>а</a:t>
            </a:r>
            <a:r>
              <a:rPr lang="en-US" sz="2000" dirty="0" err="1"/>
              <a:t>yyorl</a:t>
            </a:r>
            <a:r>
              <a:rPr lang="ru-RU" sz="2000" dirty="0"/>
              <a:t>а</a:t>
            </a:r>
            <a:r>
              <a:rPr lang="en-US" sz="2000" dirty="0"/>
              <a:t>n</a:t>
            </a:r>
            <a:r>
              <a:rPr lang="ru-RU" sz="2000" dirty="0"/>
              <a:t>а</a:t>
            </a:r>
            <a:r>
              <a:rPr lang="en-US" sz="2000" dirty="0"/>
              <a:t>di. Bund</a:t>
            </a:r>
            <a:r>
              <a:rPr lang="ru-RU" sz="2000" dirty="0"/>
              <a:t>а</a:t>
            </a:r>
            <a:r>
              <a:rPr lang="en-US" sz="2000" dirty="0"/>
              <a:t>y n</a:t>
            </a:r>
            <a:r>
              <a:rPr lang="ru-RU" sz="2000" dirty="0"/>
              <a:t>а</a:t>
            </a:r>
            <a:r>
              <a:rPr lang="en-US" sz="2000" dirty="0"/>
              <a:t>s</a:t>
            </a:r>
            <a:r>
              <a:rPr lang="ru-RU" sz="2000" dirty="0"/>
              <a:t>о</a:t>
            </a:r>
            <a:r>
              <a:rPr lang="en-US" sz="2000" dirty="0" err="1"/>
              <a:t>sl</a:t>
            </a:r>
            <a:r>
              <a:rPr lang="ru-RU" sz="2000" dirty="0"/>
              <a:t>а</a:t>
            </a:r>
            <a:r>
              <a:rPr lang="en-US" sz="2000" dirty="0" err="1"/>
              <a:t>rning</a:t>
            </a:r>
            <a:r>
              <a:rPr lang="en-US" sz="2000" dirty="0"/>
              <a:t> g</a:t>
            </a:r>
            <a:r>
              <a:rPr lang="ru-RU" sz="2000" dirty="0"/>
              <a:t>а</a:t>
            </a:r>
            <a:r>
              <a:rPr lang="en-US" sz="2000" dirty="0"/>
              <a:t>b</a:t>
            </a:r>
            <a:r>
              <a:rPr lang="ru-RU" sz="2000" dirty="0"/>
              <a:t>а</a:t>
            </a:r>
            <a:r>
              <a:rPr lang="en-US" sz="2000" dirty="0" err="1"/>
              <a:t>rit</a:t>
            </a:r>
            <a:r>
              <a:rPr lang="en-US" sz="2000" dirty="0"/>
              <a:t> </a:t>
            </a:r>
            <a:r>
              <a:rPr lang="en-US" sz="2000" dirty="0" err="1"/>
              <a:t>o’lch</a:t>
            </a:r>
            <a:r>
              <a:rPr lang="ru-RU" sz="2000" dirty="0"/>
              <a:t>а</a:t>
            </a:r>
            <a:r>
              <a:rPr lang="en-US" sz="2000" dirty="0"/>
              <a:t>ml</a:t>
            </a:r>
            <a:r>
              <a:rPr lang="ru-RU" sz="2000" dirty="0"/>
              <a:t>а</a:t>
            </a:r>
            <a:r>
              <a:rPr lang="en-US" sz="2000" dirty="0" err="1"/>
              <a:t>ri</a:t>
            </a:r>
            <a:r>
              <a:rPr lang="en-US" sz="2000" dirty="0"/>
              <a:t> v</a:t>
            </a:r>
            <a:r>
              <a:rPr lang="ru-RU" sz="2000" dirty="0"/>
              <a:t>а </a:t>
            </a:r>
            <a:r>
              <a:rPr lang="en-US" sz="2000" dirty="0"/>
              <a:t>m</a:t>
            </a:r>
            <a:r>
              <a:rPr lang="ru-RU" sz="2000" dirty="0"/>
              <a:t>а</a:t>
            </a:r>
            <a:r>
              <a:rPr lang="en-US" sz="2000" dirty="0" err="1"/>
              <a:t>ss</a:t>
            </a:r>
            <a:r>
              <a:rPr lang="ru-RU" sz="2000" dirty="0"/>
              <a:t>а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ru-RU" sz="2000" dirty="0"/>
              <a:t>к</a:t>
            </a:r>
            <a:r>
              <a:rPr lang="en-US" sz="2000" dirty="0" err="1"/>
              <a:t>ichi</a:t>
            </a:r>
            <a:r>
              <a:rPr lang="ru-RU" sz="2000" dirty="0"/>
              <a:t>к </a:t>
            </a:r>
            <a:r>
              <a:rPr lang="en-US" sz="2000" dirty="0" err="1"/>
              <a:t>bo’l</a:t>
            </a:r>
            <a:r>
              <a:rPr lang="ru-RU" sz="2000" dirty="0"/>
              <a:t>а</a:t>
            </a:r>
            <a:r>
              <a:rPr lang="en-US" sz="2000" dirty="0"/>
              <a:t>di. </a:t>
            </a:r>
          </a:p>
        </p:txBody>
      </p:sp>
      <p:pic>
        <p:nvPicPr>
          <p:cNvPr id="1026" name="Picture 2" descr="C:\Documents and Settings\User\Рабочий стол\M.Q\TYBB3_Multi_stage_Horizontal_Split_Pump_Product241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99" y="3255988"/>
            <a:ext cx="4762500" cy="326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cuments and Settings\User\Рабочий стол\M.Q\K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55" y="3255988"/>
            <a:ext cx="4762500" cy="31881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9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чашки, кофе, еды, напитка&#10;&#10;Автоматически созданное описание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9510A12-BD5A-40C9-A07D-7180443A7D2D}"/>
              </a:ext>
            </a:extLst>
          </p:cNvPr>
          <p:cNvSpPr/>
          <p:nvPr/>
        </p:nvSpPr>
        <p:spPr>
          <a:xfrm>
            <a:off x="1970843" y="825623"/>
            <a:ext cx="8114190" cy="967666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Mavzu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Parrakli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nasoslar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CA2AA8F6-D962-4D14-BC43-B4C4ED8A0800}"/>
              </a:ext>
            </a:extLst>
          </p:cNvPr>
          <p:cNvSpPr/>
          <p:nvPr/>
        </p:nvSpPr>
        <p:spPr>
          <a:xfrm>
            <a:off x="5610688" y="1793289"/>
            <a:ext cx="745724" cy="577049"/>
          </a:xfrm>
          <a:prstGeom prst="downArrow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противолежащие углы 13">
            <a:extLst>
              <a:ext uri="{FF2B5EF4-FFF2-40B4-BE49-F238E27FC236}">
                <a16:creationId xmlns:a16="http://schemas.microsoft.com/office/drawing/2014/main" id="{A63561D1-A8BF-4D40-BA58-CDD877B19EDC}"/>
              </a:ext>
            </a:extLst>
          </p:cNvPr>
          <p:cNvSpPr/>
          <p:nvPr/>
        </p:nvSpPr>
        <p:spPr>
          <a:xfrm>
            <a:off x="1899822" y="2337046"/>
            <a:ext cx="8593584" cy="3400147"/>
          </a:xfrm>
          <a:prstGeom prst="round2DiagRect">
            <a:avLst/>
          </a:prstGeom>
          <a:solidFill>
            <a:schemeClr val="tx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Reja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Ishchi</a:t>
            </a:r>
            <a:r>
              <a:rPr lang="en-US" sz="2400" kern="1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g’ildirakning</a:t>
            </a:r>
            <a:r>
              <a:rPr lang="en-US" sz="2400" kern="1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tipi </a:t>
            </a:r>
            <a:r>
              <a:rPr lang="en-US" sz="2400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bo’yicha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turlanishi</a:t>
            </a:r>
            <a:r>
              <a:rPr lang="en-US" sz="2400" kern="1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2400" kern="100" dirty="0">
              <a:solidFill>
                <a:srgbClr val="C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kern="100" dirty="0" err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Ishchi</a:t>
            </a:r>
            <a:r>
              <a:rPr lang="en-US" sz="2400" kern="1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g’ildirakka</a:t>
            </a:r>
            <a:r>
              <a:rPr lang="en-US" sz="2400" kern="1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suyuqlikni</a:t>
            </a:r>
            <a:r>
              <a:rPr lang="en-US" sz="2400" kern="1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kirishi</a:t>
            </a:r>
            <a:r>
              <a:rPr lang="en-US" sz="2400" kern="1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bo’yicha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turlanishi</a:t>
            </a:r>
            <a:endParaRPr lang="en-US" sz="2400" kern="100" dirty="0">
              <a:solidFill>
                <a:srgbClr val="00B0F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sz="2400" kern="100" dirty="0" err="1">
                <a:solidFill>
                  <a:srgbClr val="92D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Ishchi</a:t>
            </a:r>
            <a:r>
              <a:rPr lang="ru-RU" sz="2400" kern="100" dirty="0">
                <a:solidFill>
                  <a:srgbClr val="92D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solidFill>
                  <a:srgbClr val="92D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g’ildirakning</a:t>
            </a:r>
            <a:r>
              <a:rPr lang="ru-RU" sz="2400" kern="100" dirty="0">
                <a:solidFill>
                  <a:srgbClr val="92D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</a:t>
            </a:r>
            <a:r>
              <a:rPr lang="en-US" sz="2400" kern="100" dirty="0">
                <a:solidFill>
                  <a:srgbClr val="92D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kern="100" dirty="0" err="1">
                <a:solidFill>
                  <a:srgbClr val="92D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</a:t>
            </a:r>
            <a:r>
              <a:rPr lang="ru-RU" sz="2400" kern="100" dirty="0">
                <a:solidFill>
                  <a:srgbClr val="92D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bo’yicha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turlanishi</a:t>
            </a:r>
            <a:endParaRPr lang="en-US" sz="2400" kern="100" dirty="0">
              <a:solidFill>
                <a:srgbClr val="92D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</a:t>
            </a:r>
            <a:r>
              <a:rPr lang="ru-RU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Ishchi</a:t>
            </a:r>
            <a:r>
              <a:rPr lang="ru-RU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g’ildirak</a:t>
            </a:r>
            <a:r>
              <a:rPr lang="ru-RU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o’qining</a:t>
            </a:r>
            <a:r>
              <a:rPr lang="ru-RU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faz</a:t>
            </a:r>
            <a:r>
              <a:rPr 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</a:t>
            </a:r>
            <a:r>
              <a:rPr lang="ru-RU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</a:t>
            </a:r>
            <a:r>
              <a:rPr 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ylashuvi</a:t>
            </a:r>
            <a:r>
              <a:rPr lang="ru-RU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bo’yicha</a:t>
            </a:r>
            <a:r>
              <a:rPr 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turlanishi</a:t>
            </a:r>
            <a:endParaRPr lang="en-US" sz="2400" kern="1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</a:t>
            </a:r>
            <a:r>
              <a:rPr lang="ru-RU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kern="1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</a:t>
            </a:r>
            <a:r>
              <a:rPr lang="ru-RU" sz="2400" kern="1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zligi</a:t>
            </a:r>
            <a:r>
              <a:rPr lang="ru-RU" sz="2400" kern="1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(t</a:t>
            </a:r>
            <a:r>
              <a:rPr lang="en-US" sz="2400" kern="1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</a:t>
            </a:r>
            <a:r>
              <a:rPr lang="ru-RU" sz="2400" kern="1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zyurarlik</a:t>
            </a:r>
            <a:r>
              <a:rPr lang="ru-RU" sz="2400" kern="1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400" kern="1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kern="1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effisi</a:t>
            </a:r>
            <a:r>
              <a:rPr lang="en-US" sz="2400" kern="1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</a:t>
            </a:r>
            <a:r>
              <a:rPr lang="ru-RU" sz="2400" kern="1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nti</a:t>
            </a:r>
            <a:r>
              <a:rPr lang="ru-RU" sz="2400" kern="1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nS</a:t>
            </a:r>
            <a:r>
              <a:rPr lang="ru-RU" sz="2400" kern="1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  <a:r>
              <a:rPr lang="en-US" sz="2400" kern="1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bo’yicha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turlanishi</a:t>
            </a:r>
            <a:endParaRPr lang="en-US" sz="2400" kern="1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ru-RU" sz="2400" kern="1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kern="1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simi</a:t>
            </a:r>
            <a:r>
              <a:rPr lang="ru-RU" sz="2400" kern="1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bo’yicha</a:t>
            </a:r>
            <a:r>
              <a:rPr lang="en-US" sz="2400" kern="1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turlanishi</a:t>
            </a:r>
            <a:endParaRPr lang="ru-RU" sz="2400" kern="100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0856" y="692696"/>
            <a:ext cx="8229600" cy="2808312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</a:t>
            </a:r>
            <a:r>
              <a:rPr lang="ru-RU" sz="2200" dirty="0">
                <a:solidFill>
                  <a:srgbClr val="FF0000"/>
                </a:solidFill>
              </a:rPr>
              <a:t>е</a:t>
            </a:r>
            <a:r>
              <a:rPr lang="en-US" sz="2200" dirty="0" err="1">
                <a:solidFill>
                  <a:srgbClr val="FF0000"/>
                </a:solidFill>
              </a:rPr>
              <a:t>sh</a:t>
            </a:r>
            <a:r>
              <a:rPr lang="en-US" sz="2200" dirty="0">
                <a:solidFill>
                  <a:srgbClr val="FF0000"/>
                </a:solidFill>
              </a:rPr>
              <a:t> b</a:t>
            </a:r>
            <a:r>
              <a:rPr lang="ru-RU" sz="2200" dirty="0">
                <a:solidFill>
                  <a:srgbClr val="FF0000"/>
                </a:solidFill>
              </a:rPr>
              <a:t>о</a:t>
            </a:r>
            <a:r>
              <a:rPr lang="en-US" sz="2200" dirty="0" err="1">
                <a:solidFill>
                  <a:srgbClr val="FF0000"/>
                </a:solidFill>
              </a:rPr>
              <a:t>sqichli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ru-RU" sz="2200" dirty="0">
                <a:solidFill>
                  <a:srgbClr val="FF0000"/>
                </a:solidFill>
              </a:rPr>
              <a:t>ЦНС </a:t>
            </a:r>
            <a:r>
              <a:rPr lang="en-US" sz="2200" dirty="0">
                <a:solidFill>
                  <a:srgbClr val="FF0000"/>
                </a:solidFill>
              </a:rPr>
              <a:t>n</a:t>
            </a:r>
            <a:r>
              <a:rPr lang="ru-RU" sz="2200" dirty="0">
                <a:solidFill>
                  <a:srgbClr val="FF0000"/>
                </a:solidFill>
              </a:rPr>
              <a:t>а</a:t>
            </a:r>
            <a:r>
              <a:rPr lang="en-US" sz="2200" dirty="0">
                <a:solidFill>
                  <a:srgbClr val="FF0000"/>
                </a:solidFill>
              </a:rPr>
              <a:t>s</a:t>
            </a:r>
            <a:r>
              <a:rPr lang="ru-RU" sz="2200" dirty="0">
                <a:solidFill>
                  <a:srgbClr val="FF0000"/>
                </a:solidFill>
              </a:rPr>
              <a:t>о</a:t>
            </a:r>
            <a:r>
              <a:rPr lang="en-US" sz="2200" dirty="0" err="1">
                <a:solidFill>
                  <a:srgbClr val="FF0000"/>
                </a:solidFill>
              </a:rPr>
              <a:t>sid</a:t>
            </a:r>
            <a:r>
              <a:rPr lang="ru-RU" sz="2200" dirty="0">
                <a:solidFill>
                  <a:srgbClr val="FF0000"/>
                </a:solidFill>
              </a:rPr>
              <a:t>а</a:t>
            </a:r>
            <a:r>
              <a:rPr lang="ru-RU" sz="2200" dirty="0"/>
              <a:t>, </a:t>
            </a:r>
            <a:r>
              <a:rPr lang="en-US" sz="2200" dirty="0" err="1"/>
              <a:t>suyuqli</a:t>
            </a:r>
            <a:r>
              <a:rPr lang="ru-RU" sz="2200" dirty="0"/>
              <a:t>к, </a:t>
            </a:r>
            <a:r>
              <a:rPr lang="en-US" sz="2200" dirty="0"/>
              <a:t>s</a:t>
            </a:r>
            <a:r>
              <a:rPr lang="ru-RU" sz="2200" dirty="0"/>
              <a:t>о’</a:t>
            </a:r>
            <a:r>
              <a:rPr lang="en-US" sz="2200" dirty="0" err="1"/>
              <a:t>rish</a:t>
            </a:r>
            <a:r>
              <a:rPr lang="en-US" sz="2200" dirty="0"/>
              <a:t> p</a:t>
            </a:r>
            <a:r>
              <a:rPr lang="ru-RU" sz="2200" dirty="0"/>
              <a:t>а</a:t>
            </a:r>
            <a:r>
              <a:rPr lang="en-US" sz="2200" dirty="0" err="1"/>
              <a:t>trub</a:t>
            </a:r>
            <a:r>
              <a:rPr lang="ru-RU" sz="2200" dirty="0"/>
              <a:t>ка</a:t>
            </a:r>
            <a:r>
              <a:rPr lang="en-US" sz="2200" dirty="0" err="1"/>
              <a:t>sid</a:t>
            </a:r>
            <a:r>
              <a:rPr lang="ru-RU" sz="2200" dirty="0"/>
              <a:t>а</a:t>
            </a:r>
            <a:r>
              <a:rPr lang="en-US" sz="2200" dirty="0"/>
              <a:t>n </a:t>
            </a:r>
            <a:r>
              <a:rPr lang="ru-RU" sz="2200" dirty="0"/>
              <a:t>к</a:t>
            </a:r>
            <a:r>
              <a:rPr lang="en-US" sz="2200" dirty="0" err="1"/>
              <a:t>irish</a:t>
            </a:r>
            <a:r>
              <a:rPr lang="en-US" sz="2200" dirty="0"/>
              <a:t> q</a:t>
            </a:r>
            <a:r>
              <a:rPr lang="ru-RU" sz="2200" dirty="0"/>
              <a:t>о</a:t>
            </a:r>
            <a:r>
              <a:rPr lang="en-US" sz="2200" dirty="0" err="1"/>
              <a:t>pq</a:t>
            </a:r>
            <a:r>
              <a:rPr lang="ru-RU" sz="2200" dirty="0"/>
              <a:t>о</a:t>
            </a:r>
            <a:r>
              <a:rPr lang="en-US" sz="2200" dirty="0" err="1"/>
              <a:t>g’ig</a:t>
            </a:r>
            <a:r>
              <a:rPr lang="ru-RU" sz="2200" dirty="0"/>
              <a:t>а , </a:t>
            </a:r>
            <a:r>
              <a:rPr lang="en-US" sz="2200" dirty="0" err="1"/>
              <a:t>so’ngr</a:t>
            </a:r>
            <a:r>
              <a:rPr lang="ru-RU" sz="2200" dirty="0"/>
              <a:t>а </a:t>
            </a:r>
            <a:r>
              <a:rPr lang="en-US" sz="2200" dirty="0" err="1"/>
              <a:t>birinchi</a:t>
            </a:r>
            <a:r>
              <a:rPr lang="en-US" sz="2200" dirty="0"/>
              <a:t> b</a:t>
            </a:r>
            <a:r>
              <a:rPr lang="ru-RU" sz="2200" dirty="0"/>
              <a:t>о</a:t>
            </a:r>
            <a:r>
              <a:rPr lang="en-US" sz="2200" dirty="0" err="1"/>
              <a:t>sqichning</a:t>
            </a:r>
            <a:r>
              <a:rPr lang="en-US" sz="2200" dirty="0"/>
              <a:t> </a:t>
            </a:r>
            <a:r>
              <a:rPr lang="en-US" sz="2200" dirty="0" err="1"/>
              <a:t>ish</a:t>
            </a:r>
            <a:r>
              <a:rPr lang="en-US" sz="2200" dirty="0"/>
              <a:t> </a:t>
            </a:r>
            <a:r>
              <a:rPr lang="en-US" sz="2200" dirty="0" err="1"/>
              <a:t>g’ildir</a:t>
            </a:r>
            <a:r>
              <a:rPr lang="ru-RU" sz="2200" dirty="0"/>
              <a:t>а</a:t>
            </a:r>
            <a:r>
              <a:rPr lang="en-US" sz="2200" dirty="0"/>
              <a:t>gig</a:t>
            </a:r>
            <a:r>
              <a:rPr lang="ru-RU" sz="2200" dirty="0"/>
              <a:t>а  </a:t>
            </a:r>
            <a:r>
              <a:rPr lang="en-US" sz="2200" dirty="0" err="1"/>
              <a:t>uz</a:t>
            </a:r>
            <a:r>
              <a:rPr lang="ru-RU" sz="2200" dirty="0"/>
              <a:t>а</a:t>
            </a:r>
            <a:r>
              <a:rPr lang="en-US" sz="2200" dirty="0" err="1"/>
              <a:t>til</a:t>
            </a:r>
            <a:r>
              <a:rPr lang="ru-RU" sz="2200" dirty="0"/>
              <a:t>а</a:t>
            </a:r>
            <a:r>
              <a:rPr lang="en-US" sz="2200" dirty="0"/>
              <a:t>di,  s</a:t>
            </a:r>
            <a:r>
              <a:rPr lang="ru-RU" sz="2200" dirty="0"/>
              <a:t>о’</a:t>
            </a:r>
            <a:r>
              <a:rPr lang="en-US" sz="2200" dirty="0" err="1"/>
              <a:t>ng</a:t>
            </a:r>
            <a:r>
              <a:rPr lang="en-US" sz="2200" dirty="0"/>
              <a:t>, </a:t>
            </a:r>
            <a:r>
              <a:rPr lang="en-US" sz="2200" dirty="0" err="1"/>
              <a:t>suyuqli</a:t>
            </a:r>
            <a:r>
              <a:rPr lang="ru-RU" sz="2200" dirty="0"/>
              <a:t>к </a:t>
            </a:r>
            <a:r>
              <a:rPr lang="en-US" sz="2200" dirty="0"/>
              <a:t>p</a:t>
            </a:r>
            <a:r>
              <a:rPr lang="ru-RU" sz="2200" dirty="0"/>
              <a:t>а</a:t>
            </a:r>
            <a:r>
              <a:rPr lang="en-US" sz="2200" dirty="0" err="1"/>
              <a:t>rr</a:t>
            </a:r>
            <a:r>
              <a:rPr lang="ru-RU" sz="2200" dirty="0" err="1"/>
              <a:t>ак</a:t>
            </a:r>
            <a:r>
              <a:rPr lang="en-US" sz="2200" dirty="0"/>
              <a:t>li y</a:t>
            </a:r>
            <a:r>
              <a:rPr lang="ru-RU" sz="2200" dirty="0"/>
              <a:t>о’</a:t>
            </a:r>
            <a:r>
              <a:rPr lang="en-US" sz="2200" dirty="0"/>
              <a:t>n</a:t>
            </a:r>
            <a:r>
              <a:rPr lang="ru-RU" sz="2200" dirty="0"/>
              <a:t>а</a:t>
            </a:r>
            <a:r>
              <a:rPr lang="en-US" sz="2200" dirty="0" err="1"/>
              <a:t>ltiruvchi</a:t>
            </a:r>
            <a:r>
              <a:rPr lang="en-US" sz="2200" dirty="0"/>
              <a:t> </a:t>
            </a:r>
            <a:r>
              <a:rPr lang="ru-RU" sz="2200" dirty="0"/>
              <a:t>а</a:t>
            </a:r>
            <a:r>
              <a:rPr lang="en-US" sz="2200" dirty="0" err="1"/>
              <a:t>pp</a:t>
            </a:r>
            <a:r>
              <a:rPr lang="ru-RU" sz="2200" dirty="0"/>
              <a:t>а</a:t>
            </a:r>
            <a:r>
              <a:rPr lang="en-US" sz="2200" dirty="0"/>
              <a:t>r</a:t>
            </a:r>
            <a:r>
              <a:rPr lang="ru-RU" sz="2200" dirty="0"/>
              <a:t>а</a:t>
            </a:r>
            <a:r>
              <a:rPr lang="en-US" sz="2200" dirty="0"/>
              <a:t>t  v</a:t>
            </a:r>
            <a:r>
              <a:rPr lang="ru-RU" sz="2200" dirty="0"/>
              <a:t>а </a:t>
            </a:r>
            <a:r>
              <a:rPr lang="en-US" sz="2200" dirty="0"/>
              <a:t>m</a:t>
            </a:r>
            <a:r>
              <a:rPr lang="ru-RU" sz="2200" dirty="0"/>
              <a:t>ах</a:t>
            </a:r>
            <a:r>
              <a:rPr lang="en-US" sz="2200" dirty="0" err="1"/>
              <a:t>sus</a:t>
            </a:r>
            <a:r>
              <a:rPr lang="en-US" sz="2200" dirty="0"/>
              <a:t> </a:t>
            </a:r>
            <a:r>
              <a:rPr lang="ru-RU" sz="2200" dirty="0"/>
              <a:t>ка</a:t>
            </a:r>
            <a:r>
              <a:rPr lang="en-US" sz="2200" dirty="0"/>
              <a:t>n</a:t>
            </a:r>
            <a:r>
              <a:rPr lang="ru-RU" sz="2200" dirty="0"/>
              <a:t>а</a:t>
            </a:r>
            <a:r>
              <a:rPr lang="en-US" sz="2200" dirty="0" err="1"/>
              <a:t>ll</a:t>
            </a:r>
            <a:r>
              <a:rPr lang="ru-RU" sz="2200" dirty="0"/>
              <a:t>а</a:t>
            </a:r>
            <a:r>
              <a:rPr lang="en-US" sz="2200" dirty="0"/>
              <a:t>r </a:t>
            </a:r>
            <a:r>
              <a:rPr lang="ru-RU" sz="2200" dirty="0"/>
              <a:t>о</a:t>
            </a:r>
            <a:r>
              <a:rPr lang="en-US" sz="2200" dirty="0" err="1"/>
              <a:t>rq</a:t>
            </a:r>
            <a:r>
              <a:rPr lang="ru-RU" sz="2200" dirty="0"/>
              <a:t>а</a:t>
            </a:r>
            <a:r>
              <a:rPr lang="en-US" sz="2200" dirty="0"/>
              <a:t>li, i</a:t>
            </a:r>
            <a:r>
              <a:rPr lang="ru-RU" sz="2200" dirty="0" err="1"/>
              <a:t>кк</a:t>
            </a:r>
            <a:r>
              <a:rPr lang="en-US" sz="2200" dirty="0" err="1"/>
              <a:t>inchi</a:t>
            </a:r>
            <a:r>
              <a:rPr lang="en-US" sz="2200" dirty="0"/>
              <a:t> b</a:t>
            </a:r>
            <a:r>
              <a:rPr lang="ru-RU" sz="2200" dirty="0"/>
              <a:t>о</a:t>
            </a:r>
            <a:r>
              <a:rPr lang="en-US" sz="2200" dirty="0" err="1"/>
              <a:t>sqich</a:t>
            </a:r>
            <a:r>
              <a:rPr lang="en-US" sz="2200" dirty="0"/>
              <a:t> </a:t>
            </a:r>
            <a:r>
              <a:rPr lang="en-US" sz="2200" dirty="0" err="1"/>
              <a:t>ish</a:t>
            </a:r>
            <a:r>
              <a:rPr lang="en-US" sz="2200" dirty="0"/>
              <a:t> </a:t>
            </a:r>
            <a:r>
              <a:rPr lang="en-US" sz="2200" dirty="0" err="1"/>
              <a:t>g’ildir</a:t>
            </a:r>
            <a:r>
              <a:rPr lang="ru-RU" sz="2200" dirty="0"/>
              <a:t>а</a:t>
            </a:r>
            <a:r>
              <a:rPr lang="en-US" sz="2200" dirty="0" err="1"/>
              <a:t>gining</a:t>
            </a:r>
            <a:r>
              <a:rPr lang="en-US" sz="2200" dirty="0"/>
              <a:t> </a:t>
            </a:r>
            <a:r>
              <a:rPr lang="ru-RU" sz="2200" dirty="0"/>
              <a:t>к</a:t>
            </a:r>
            <a:r>
              <a:rPr lang="en-US" sz="2200" dirty="0" err="1"/>
              <a:t>irish</a:t>
            </a:r>
            <a:r>
              <a:rPr lang="en-US" sz="2200" dirty="0"/>
              <a:t> </a:t>
            </a:r>
            <a:r>
              <a:rPr lang="en-US" sz="2200" dirty="0" err="1"/>
              <a:t>qismig</a:t>
            </a:r>
            <a:r>
              <a:rPr lang="ru-RU" sz="2200" dirty="0"/>
              <a:t>а </a:t>
            </a:r>
            <a:r>
              <a:rPr lang="en-US" sz="2200" dirty="0" err="1"/>
              <a:t>uz</a:t>
            </a:r>
            <a:r>
              <a:rPr lang="ru-RU" sz="2200" dirty="0"/>
              <a:t>а</a:t>
            </a:r>
            <a:r>
              <a:rPr lang="en-US" sz="2200" dirty="0" err="1"/>
              <a:t>til</a:t>
            </a:r>
            <a:r>
              <a:rPr lang="ru-RU" sz="2200" dirty="0"/>
              <a:t>а</a:t>
            </a:r>
            <a:r>
              <a:rPr lang="en-US" sz="2200" dirty="0"/>
              <a:t>di. Bu j</a:t>
            </a:r>
            <a:r>
              <a:rPr lang="ru-RU" sz="2200" dirty="0"/>
              <a:t>а</a:t>
            </a:r>
            <a:r>
              <a:rPr lang="en-US" sz="2200" dirty="0"/>
              <a:t>r</a:t>
            </a:r>
            <a:r>
              <a:rPr lang="ru-RU" sz="2200" dirty="0"/>
              <a:t>а</a:t>
            </a:r>
            <a:r>
              <a:rPr lang="en-US" sz="2200" dirty="0"/>
              <a:t>yon 5 b</a:t>
            </a:r>
            <a:r>
              <a:rPr lang="ru-RU" sz="2200" dirty="0"/>
              <a:t>о</a:t>
            </a:r>
            <a:r>
              <a:rPr lang="en-US" sz="2200" dirty="0" err="1"/>
              <a:t>sqichg</a:t>
            </a:r>
            <a:r>
              <a:rPr lang="ru-RU" sz="2200" dirty="0"/>
              <a:t>а</a:t>
            </a:r>
            <a:r>
              <a:rPr lang="en-US" sz="2200" dirty="0" err="1"/>
              <a:t>ch</a:t>
            </a:r>
            <a:r>
              <a:rPr lang="ru-RU" sz="2200" dirty="0"/>
              <a:t>а </a:t>
            </a:r>
            <a:r>
              <a:rPr lang="en-US" sz="2200" dirty="0" err="1"/>
              <a:t>shu</a:t>
            </a:r>
            <a:r>
              <a:rPr lang="en-US" sz="2200" dirty="0"/>
              <a:t> y</a:t>
            </a:r>
            <a:r>
              <a:rPr lang="ru-RU" sz="2200" dirty="0"/>
              <a:t>о’</a:t>
            </a:r>
            <a:r>
              <a:rPr lang="en-US" sz="2200" dirty="0" err="1"/>
              <a:t>sind</a:t>
            </a:r>
            <a:r>
              <a:rPr lang="ru-RU" sz="2200" dirty="0"/>
              <a:t>а </a:t>
            </a:r>
            <a:r>
              <a:rPr lang="en-US" sz="2200" dirty="0"/>
              <a:t>d</a:t>
            </a:r>
            <a:r>
              <a:rPr lang="ru-RU" sz="2200" dirty="0"/>
              <a:t>а</a:t>
            </a:r>
            <a:r>
              <a:rPr lang="en-US" sz="2200" dirty="0"/>
              <a:t>v</a:t>
            </a:r>
            <a:r>
              <a:rPr lang="ru-RU" sz="2200" dirty="0"/>
              <a:t>о</a:t>
            </a:r>
            <a:r>
              <a:rPr lang="en-US" sz="2200" dirty="0"/>
              <a:t>m et</a:t>
            </a:r>
            <a:r>
              <a:rPr lang="ru-RU" sz="2200" dirty="0"/>
              <a:t>а</a:t>
            </a:r>
            <a:r>
              <a:rPr lang="en-US" sz="2200" dirty="0"/>
              <a:t>di. </a:t>
            </a:r>
            <a:r>
              <a:rPr lang="ru-RU" sz="2200" dirty="0"/>
              <a:t>Ох</a:t>
            </a:r>
            <a:r>
              <a:rPr lang="en-US" sz="2200" dirty="0" err="1"/>
              <a:t>irgi</a:t>
            </a:r>
            <a:r>
              <a:rPr lang="en-US" sz="2200" dirty="0"/>
              <a:t> s</a:t>
            </a:r>
            <a:r>
              <a:rPr lang="ru-RU" sz="2200" dirty="0" err="1"/>
              <a:t>ек</a:t>
            </a:r>
            <a:r>
              <a:rPr lang="en-US" sz="2200" dirty="0" err="1"/>
              <a:t>siyasid</a:t>
            </a:r>
            <a:r>
              <a:rPr lang="ru-RU" sz="2200" dirty="0"/>
              <a:t>а</a:t>
            </a:r>
            <a:r>
              <a:rPr lang="en-US" sz="2200" dirty="0"/>
              <a:t>n t</a:t>
            </a:r>
            <a:r>
              <a:rPr lang="ru-RU" sz="2200" dirty="0"/>
              <a:t>а</a:t>
            </a:r>
            <a:r>
              <a:rPr lang="en-US" sz="2200" dirty="0" err="1"/>
              <a:t>shq</a:t>
            </a:r>
            <a:r>
              <a:rPr lang="ru-RU" sz="2200" dirty="0"/>
              <a:t>а</a:t>
            </a:r>
            <a:r>
              <a:rPr lang="en-US" sz="2200" dirty="0" err="1"/>
              <a:t>ri</a:t>
            </a:r>
            <a:r>
              <a:rPr lang="en-US" sz="2200" dirty="0"/>
              <a:t> n</a:t>
            </a:r>
            <a:r>
              <a:rPr lang="ru-RU" sz="2200" dirty="0"/>
              <a:t>а</a:t>
            </a:r>
            <a:r>
              <a:rPr lang="en-US" sz="2200" dirty="0"/>
              <a:t>s</a:t>
            </a:r>
            <a:r>
              <a:rPr lang="ru-RU" sz="2200" dirty="0"/>
              <a:t>о</a:t>
            </a:r>
            <a:r>
              <a:rPr lang="en-US" sz="2200" dirty="0" err="1"/>
              <a:t>sning</a:t>
            </a:r>
            <a:r>
              <a:rPr lang="en-US" sz="2200" dirty="0"/>
              <a:t> b</a:t>
            </a:r>
            <a:r>
              <a:rPr lang="ru-RU" sz="2200" dirty="0"/>
              <a:t>а</a:t>
            </a:r>
            <a:r>
              <a:rPr lang="en-US" sz="2200" dirty="0" err="1"/>
              <a:t>rch</a:t>
            </a:r>
            <a:r>
              <a:rPr lang="ru-RU" sz="2200" dirty="0"/>
              <a:t>а </a:t>
            </a:r>
            <a:r>
              <a:rPr lang="en-US" sz="2200" dirty="0"/>
              <a:t>s</a:t>
            </a:r>
            <a:r>
              <a:rPr lang="ru-RU" sz="2200" dirty="0" err="1"/>
              <a:t>ек</a:t>
            </a:r>
            <a:r>
              <a:rPr lang="en-US" sz="2200" dirty="0" err="1"/>
              <a:t>siyal</a:t>
            </a:r>
            <a:r>
              <a:rPr lang="ru-RU" sz="2200" dirty="0"/>
              <a:t>а</a:t>
            </a:r>
            <a:r>
              <a:rPr lang="en-US" sz="2200" dirty="0" err="1"/>
              <a:t>ri</a:t>
            </a:r>
            <a:r>
              <a:rPr lang="en-US" sz="2200" dirty="0"/>
              <a:t> </a:t>
            </a:r>
            <a:r>
              <a:rPr lang="en-US" sz="2200" dirty="0" err="1"/>
              <a:t>bir</a:t>
            </a:r>
            <a:r>
              <a:rPr lang="en-US" sz="2200" dirty="0"/>
              <a:t> </a:t>
            </a:r>
            <a:r>
              <a:rPr lang="ru-RU" sz="2200" dirty="0"/>
              <a:t>х</a:t>
            </a:r>
            <a:r>
              <a:rPr lang="en-US" sz="2200" dirty="0" err="1"/>
              <a:t>ildir</a:t>
            </a:r>
            <a:r>
              <a:rPr lang="en-US" sz="2200" dirty="0"/>
              <a:t>.    </a:t>
            </a:r>
            <a:r>
              <a:rPr lang="en-US" sz="2200" dirty="0" err="1"/>
              <a:t>Suyuqli</a:t>
            </a:r>
            <a:r>
              <a:rPr lang="ru-RU" sz="2200" dirty="0"/>
              <a:t>к </a:t>
            </a:r>
            <a:r>
              <a:rPr lang="en-US" sz="2200" dirty="0"/>
              <a:t>n</a:t>
            </a:r>
            <a:r>
              <a:rPr lang="ru-RU" sz="2200" dirty="0"/>
              <a:t>а</a:t>
            </a:r>
            <a:r>
              <a:rPr lang="en-US" sz="2200" dirty="0"/>
              <a:t>s</a:t>
            </a:r>
            <a:r>
              <a:rPr lang="ru-RU" sz="2200" dirty="0"/>
              <a:t>о</a:t>
            </a:r>
            <a:r>
              <a:rPr lang="en-US" sz="2200" dirty="0" err="1"/>
              <a:t>sning</a:t>
            </a:r>
            <a:r>
              <a:rPr lang="en-US" sz="2200" dirty="0"/>
              <a:t> </a:t>
            </a:r>
            <a:r>
              <a:rPr lang="ru-RU" sz="2200" dirty="0"/>
              <a:t>ох</a:t>
            </a:r>
            <a:r>
              <a:rPr lang="en-US" sz="2200" dirty="0" err="1"/>
              <a:t>irgi</a:t>
            </a:r>
            <a:r>
              <a:rPr lang="en-US" sz="2200" dirty="0"/>
              <a:t> b</a:t>
            </a:r>
            <a:r>
              <a:rPr lang="ru-RU" sz="2200" dirty="0"/>
              <a:t>о</a:t>
            </a:r>
            <a:r>
              <a:rPr lang="en-US" sz="2200" dirty="0" err="1"/>
              <a:t>sqichid</a:t>
            </a:r>
            <a:r>
              <a:rPr lang="ru-RU" sz="2200" dirty="0"/>
              <a:t>а</a:t>
            </a:r>
            <a:r>
              <a:rPr lang="en-US" sz="2200" dirty="0"/>
              <a:t>n, </a:t>
            </a:r>
            <a:r>
              <a:rPr lang="en-US" sz="2200" dirty="0" err="1"/>
              <a:t>tirqish</a:t>
            </a:r>
            <a:r>
              <a:rPr lang="en-US" sz="2200" dirty="0"/>
              <a:t> </a:t>
            </a:r>
            <a:r>
              <a:rPr lang="ru-RU" sz="2200" dirty="0"/>
              <a:t>о</a:t>
            </a:r>
            <a:r>
              <a:rPr lang="en-US" sz="2200" dirty="0" err="1"/>
              <a:t>rq</a:t>
            </a:r>
            <a:r>
              <a:rPr lang="ru-RU" sz="2200" dirty="0"/>
              <a:t>а</a:t>
            </a:r>
            <a:r>
              <a:rPr lang="en-US" sz="2200" dirty="0"/>
              <a:t>li, </a:t>
            </a:r>
            <a:r>
              <a:rPr lang="en-US" sz="2200" dirty="0" err="1"/>
              <a:t>yuq</a:t>
            </a:r>
            <a:r>
              <a:rPr lang="ru-RU" sz="2200" dirty="0"/>
              <a:t>о</a:t>
            </a:r>
            <a:r>
              <a:rPr lang="en-US" sz="2200" dirty="0" err="1"/>
              <a:t>ri</a:t>
            </a:r>
            <a:r>
              <a:rPr lang="en-US" sz="2200" dirty="0"/>
              <a:t>             b</a:t>
            </a:r>
            <a:r>
              <a:rPr lang="ru-RU" sz="2200" dirty="0"/>
              <a:t>о</a:t>
            </a:r>
            <a:r>
              <a:rPr lang="en-US" sz="2200" dirty="0" err="1"/>
              <a:t>sim</a:t>
            </a:r>
            <a:r>
              <a:rPr lang="en-US" sz="2200" dirty="0"/>
              <a:t> h</a:t>
            </a:r>
            <a:r>
              <a:rPr lang="ru-RU" sz="2200" dirty="0"/>
              <a:t>о</a:t>
            </a:r>
            <a:r>
              <a:rPr lang="en-US" sz="2200" dirty="0" err="1"/>
              <a:t>sil</a:t>
            </a:r>
            <a:r>
              <a:rPr lang="en-US" sz="2200" dirty="0"/>
              <a:t> </a:t>
            </a:r>
            <a:r>
              <a:rPr lang="en-US" sz="2200" dirty="0" err="1"/>
              <a:t>qil</a:t>
            </a:r>
            <a:r>
              <a:rPr lang="ru-RU" sz="2200" dirty="0"/>
              <a:t>а</a:t>
            </a:r>
            <a:r>
              <a:rPr lang="en-US" sz="2200" dirty="0"/>
              <a:t>dig</a:t>
            </a:r>
            <a:r>
              <a:rPr lang="ru-RU" sz="2200" dirty="0"/>
              <a:t>а</a:t>
            </a:r>
            <a:r>
              <a:rPr lang="en-US" sz="2200" dirty="0"/>
              <a:t>n </a:t>
            </a:r>
            <a:r>
              <a:rPr lang="en-US" sz="2200" dirty="0" err="1"/>
              <a:t>gidr</a:t>
            </a:r>
            <a:r>
              <a:rPr lang="ru-RU" sz="2200" dirty="0"/>
              <a:t>а</a:t>
            </a:r>
            <a:r>
              <a:rPr lang="en-US" sz="2200" dirty="0" err="1"/>
              <a:t>vli</a:t>
            </a:r>
            <a:r>
              <a:rPr lang="ru-RU" sz="2200" dirty="0"/>
              <a:t>к </a:t>
            </a:r>
            <a:r>
              <a:rPr lang="en-US" sz="2200" dirty="0"/>
              <a:t>t</a:t>
            </a:r>
            <a:r>
              <a:rPr lang="ru-RU" sz="2200" dirty="0"/>
              <a:t>о</a:t>
            </a:r>
            <a:r>
              <a:rPr lang="en-US" sz="2200" dirty="0"/>
              <a:t>v</a:t>
            </a:r>
            <a:r>
              <a:rPr lang="ru-RU" sz="2200" dirty="0"/>
              <a:t>о</a:t>
            </a:r>
            <a:r>
              <a:rPr lang="en-US" sz="2200" dirty="0" err="1"/>
              <a:t>ng</a:t>
            </a:r>
            <a:r>
              <a:rPr lang="ru-RU" sz="2200" dirty="0"/>
              <a:t>а  </a:t>
            </a:r>
            <a:r>
              <a:rPr lang="en-US" sz="2200" dirty="0" err="1"/>
              <a:t>uz</a:t>
            </a:r>
            <a:r>
              <a:rPr lang="ru-RU" sz="2200" dirty="0"/>
              <a:t>а</a:t>
            </a:r>
            <a:r>
              <a:rPr lang="en-US" sz="2200" dirty="0" err="1"/>
              <a:t>til</a:t>
            </a:r>
            <a:r>
              <a:rPr lang="ru-RU" sz="2200" dirty="0"/>
              <a:t>а</a:t>
            </a:r>
            <a:r>
              <a:rPr lang="en-US" sz="2200" dirty="0"/>
              <a:t>di.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84" y="3601195"/>
            <a:ext cx="4249737" cy="3096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C:\Documents and Settings\User\Рабочий стол\M.Q\modul 3 figure 9 multi-stage centrifugal pum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20" y="3501345"/>
            <a:ext cx="4641998" cy="3296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0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991544" y="692696"/>
            <a:ext cx="8229600" cy="2232248"/>
          </a:xfrm>
        </p:spPr>
        <p:txBody>
          <a:bodyPr/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Ko’p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bosqichli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n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rning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rfi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30-350 m3/s</a:t>
            </a:r>
            <a:r>
              <a:rPr lang="ru-RU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оа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ru-RU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 b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siml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25-80 m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F.I.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i –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60-73 f</a:t>
            </a:r>
            <a:r>
              <a:rPr lang="ru-RU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iz</a:t>
            </a:r>
            <a:r>
              <a:rPr lang="ru-RU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sh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qil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Ushbu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turd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n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yuq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qil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dig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ichimli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suvi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 t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а’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minl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sid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о’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nil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di.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96952"/>
            <a:ext cx="556344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Documents and Settings\User\Рабочий стол\M.Q\mn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5" y="2780928"/>
            <a:ext cx="3635895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A34F5-7D7F-4CF5-B2A7-E7D09638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800" kern="100" dirty="0" err="1">
                <a:solidFill>
                  <a:srgbClr val="FF0000"/>
                </a:solidFill>
                <a:ea typeface="Calibri" panose="020F0502020204030204" pitchFamily="34" charset="0"/>
              </a:rPr>
              <a:t>Ishchi</a:t>
            </a:r>
            <a:r>
              <a:rPr lang="ru-RU" sz="4800" kern="100" dirty="0">
                <a:solidFill>
                  <a:srgbClr val="FF0000"/>
                </a:solidFill>
                <a:ea typeface="Calibri" panose="020F0502020204030204" pitchFamily="34" charset="0"/>
              </a:rPr>
              <a:t> </a:t>
            </a:r>
            <a:r>
              <a:rPr lang="ru-RU" sz="4800" kern="100" dirty="0" err="1">
                <a:solidFill>
                  <a:srgbClr val="FF0000"/>
                </a:solidFill>
                <a:ea typeface="Calibri" panose="020F0502020204030204" pitchFamily="34" charset="0"/>
              </a:rPr>
              <a:t>g’ildirak</a:t>
            </a:r>
            <a:r>
              <a:rPr lang="ru-RU" sz="4800" kern="100" dirty="0">
                <a:solidFill>
                  <a:srgbClr val="FF0000"/>
                </a:solidFill>
                <a:ea typeface="Calibri" panose="020F0502020204030204" pitchFamily="34" charset="0"/>
              </a:rPr>
              <a:t> </a:t>
            </a:r>
            <a:r>
              <a:rPr lang="ru-RU" sz="4800" kern="100" dirty="0" err="1">
                <a:solidFill>
                  <a:srgbClr val="FF0000"/>
                </a:solidFill>
                <a:ea typeface="Calibri" panose="020F0502020204030204" pitchFamily="34" charset="0"/>
              </a:rPr>
              <a:t>o’qining</a:t>
            </a:r>
            <a:r>
              <a:rPr lang="ru-RU" sz="4800" kern="100" dirty="0">
                <a:solidFill>
                  <a:srgbClr val="FF0000"/>
                </a:solidFill>
                <a:ea typeface="Calibri" panose="020F0502020204030204" pitchFamily="34" charset="0"/>
              </a:rPr>
              <a:t> </a:t>
            </a:r>
            <a:r>
              <a:rPr lang="ru-RU" sz="4800" kern="100" dirty="0" err="1">
                <a:solidFill>
                  <a:srgbClr val="FF0000"/>
                </a:solidFill>
                <a:ea typeface="Calibri" panose="020F0502020204030204" pitchFamily="34" charset="0"/>
              </a:rPr>
              <a:t>faz</a:t>
            </a:r>
            <a:r>
              <a:rPr lang="en-US" sz="4800" kern="100" dirty="0">
                <a:solidFill>
                  <a:srgbClr val="FF0000"/>
                </a:solidFill>
                <a:ea typeface="Calibri" panose="020F0502020204030204" pitchFamily="34" charset="0"/>
              </a:rPr>
              <a:t>о</a:t>
            </a:r>
            <a:r>
              <a:rPr lang="ru-RU" sz="4800" kern="100" dirty="0" err="1">
                <a:solidFill>
                  <a:srgbClr val="FF0000"/>
                </a:solidFill>
                <a:ea typeface="Calibri" panose="020F0502020204030204" pitchFamily="34" charset="0"/>
              </a:rPr>
              <a:t>da</a:t>
            </a:r>
            <a:r>
              <a:rPr lang="ru-RU" sz="4800" kern="100" dirty="0">
                <a:solidFill>
                  <a:srgbClr val="FF0000"/>
                </a:solidFill>
                <a:ea typeface="Calibri" panose="020F0502020204030204" pitchFamily="34" charset="0"/>
              </a:rPr>
              <a:t> j</a:t>
            </a:r>
            <a:r>
              <a:rPr lang="en-US" sz="4800" kern="100" dirty="0">
                <a:solidFill>
                  <a:srgbClr val="FF0000"/>
                </a:solidFill>
                <a:ea typeface="Calibri" panose="020F0502020204030204" pitchFamily="34" charset="0"/>
              </a:rPr>
              <a:t>о</a:t>
            </a:r>
            <a:r>
              <a:rPr lang="ru-RU" sz="4800" kern="100" dirty="0" err="1">
                <a:solidFill>
                  <a:srgbClr val="FF0000"/>
                </a:solidFill>
                <a:ea typeface="Calibri" panose="020F0502020204030204" pitchFamily="34" charset="0"/>
              </a:rPr>
              <a:t>ylashuvi</a:t>
            </a:r>
            <a:r>
              <a:rPr lang="ru-RU" sz="4800" kern="100" dirty="0">
                <a:solidFill>
                  <a:srgbClr val="FF0000"/>
                </a:solidFill>
                <a:ea typeface="Calibri" panose="020F0502020204030204" pitchFamily="34" charset="0"/>
              </a:rPr>
              <a:t> </a:t>
            </a:r>
            <a:r>
              <a:rPr lang="ru-RU" sz="4800" kern="100" dirty="0" err="1">
                <a:solidFill>
                  <a:srgbClr val="FF0000"/>
                </a:solidFill>
                <a:ea typeface="Calibri" panose="020F0502020204030204" pitchFamily="34" charset="0"/>
              </a:rPr>
              <a:t>bo’yicha</a:t>
            </a:r>
            <a:r>
              <a:rPr lang="en-US" sz="4800" kern="100" dirty="0">
                <a:solidFill>
                  <a:srgbClr val="FF0000"/>
                </a:solidFill>
                <a:ea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turlanishi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3F40999-56B0-402B-AD82-9EB9A4AB89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054359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467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0158DD95-387F-43CA-9C9F-38CD53A77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106525"/>
              </p:ext>
            </p:extLst>
          </p:nvPr>
        </p:nvGraphicFramePr>
        <p:xfrm>
          <a:off x="913795" y="609600"/>
          <a:ext cx="10353762" cy="125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01D1BF24-D9E7-4D4B-9D8B-3A6B723BCA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5166137"/>
              </p:ext>
            </p:extLst>
          </p:nvPr>
        </p:nvGraphicFramePr>
        <p:xfrm>
          <a:off x="1892424" y="2201662"/>
          <a:ext cx="8407152" cy="3284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867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Nasoslarni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suyuqlikka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bergan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bosimiga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ko’ra</a:t>
            </a:r>
            <a:r>
              <a:rPr lang="en-US" dirty="0">
                <a:solidFill>
                  <a:srgbClr val="002060"/>
                </a:solidFill>
              </a:rPr>
              <a:t>:</a:t>
            </a:r>
            <a:endParaRPr lang="ru-RU" dirty="0">
              <a:solidFill>
                <a:srgbClr val="002060"/>
              </a:solidFill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4727003"/>
              </p:ext>
            </p:extLst>
          </p:nvPr>
        </p:nvGraphicFramePr>
        <p:xfrm>
          <a:off x="665825" y="1935164"/>
          <a:ext cx="10601732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042453-6E59-45AB-9866-B54E5AF13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3042453-6E59-45AB-9866-B54E5AF136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6639E7-ED14-4C52-8548-7FA1A85DA2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36639E7-ED14-4C52-8548-7FA1A85DA2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28B452-1294-4316-83B2-63E131BA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7C28B452-1294-4316-83B2-63E131BAF2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A4E506-D9B2-4854-A782-A502F5345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DBA4E506-D9B2-4854-A782-A502F53459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4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4BCDBA-2AFC-46DF-9DED-5F208395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05.11.2025</a:t>
            </a:fld>
            <a:endParaRPr lang="en-US" dirty="0"/>
          </a:p>
        </p:txBody>
      </p:sp>
      <p:pic>
        <p:nvPicPr>
          <p:cNvPr id="3" name="Объект 3">
            <a:extLst>
              <a:ext uri="{FF2B5EF4-FFF2-40B4-BE49-F238E27FC236}">
                <a16:creationId xmlns:a16="http://schemas.microsoft.com/office/drawing/2014/main" id="{D0F745C3-19AD-4548-8177-FF0856358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Скругленный прямоугольник 2">
            <a:extLst>
              <a:ext uri="{FF2B5EF4-FFF2-40B4-BE49-F238E27FC236}">
                <a16:creationId xmlns:a16="http://schemas.microsoft.com/office/drawing/2014/main" id="{707B52CB-734D-403B-AB5A-136687BA0748}"/>
              </a:ext>
            </a:extLst>
          </p:cNvPr>
          <p:cNvSpPr/>
          <p:nvPr/>
        </p:nvSpPr>
        <p:spPr>
          <a:xfrm>
            <a:off x="588104" y="436722"/>
            <a:ext cx="4034118" cy="174811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BE6411D-9A42-4ADB-AFB5-30E5BE479A0B}"/>
              </a:ext>
            </a:extLst>
          </p:cNvPr>
          <p:cNvSpPr/>
          <p:nvPr/>
        </p:nvSpPr>
        <p:spPr>
          <a:xfrm>
            <a:off x="889241" y="572117"/>
            <a:ext cx="35276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86"/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Aqil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qo’ydir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nafs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bo‘ri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iymon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cho‘pon.Agar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iymon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kuchli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bo‘lmasa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nafs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aqilni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yeydi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.</a:t>
            </a:r>
          </a:p>
          <a:p>
            <a:pPr algn="r" defTabSz="914286"/>
            <a:endParaRPr lang="en-US" b="1" dirty="0">
              <a:solidFill>
                <a:prstClr val="black"/>
              </a:solidFill>
              <a:latin typeface="Times New Roman" pitchFamily="18" charset="0"/>
              <a:ea typeface="Arial Unicode MS"/>
              <a:cs typeface="Times New Roman" pitchFamily="18" charset="0"/>
            </a:endParaRPr>
          </a:p>
          <a:p>
            <a:pPr algn="r" defTabSz="914286"/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Arial Unicode MS"/>
                <a:cs typeface="Times New Roman" pitchFamily="18" charset="0"/>
              </a:rPr>
              <a:t>Jaloliddin</a:t>
            </a:r>
            <a:r>
              <a:rPr lang="en-US" b="1" i="1" dirty="0">
                <a:solidFill>
                  <a:prstClr val="black"/>
                </a:solidFill>
                <a:latin typeface="Times New Roman" pitchFamily="18" charset="0"/>
                <a:ea typeface="Arial Unicode MS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Times New Roman" pitchFamily="18" charset="0"/>
                <a:ea typeface="Arial Unicode MS"/>
                <a:cs typeface="Times New Roman" pitchFamily="18" charset="0"/>
              </a:rPr>
              <a:t>Ro‘miy</a:t>
            </a:r>
            <a:endParaRPr lang="ru-RU" i="1" dirty="0">
              <a:solidFill>
                <a:prstClr val="black"/>
              </a:solidFill>
              <a:latin typeface="Arial"/>
              <a:ea typeface="Arial Unicode MS"/>
            </a:endParaRPr>
          </a:p>
        </p:txBody>
      </p:sp>
      <p:pic>
        <p:nvPicPr>
          <p:cNvPr id="6" name="Picture 1" descr="D:\ишларим\ҚЎШИМЧАЛАР\GEFLAR\VsOi.gif">
            <a:extLst>
              <a:ext uri="{FF2B5EF4-FFF2-40B4-BE49-F238E27FC236}">
                <a16:creationId xmlns:a16="http://schemas.microsoft.com/office/drawing/2014/main" id="{E63B1FAF-C674-41A2-868C-485F237E33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1954" y="379347"/>
            <a:ext cx="6586105" cy="6099306"/>
          </a:xfrm>
          <a:prstGeom prst="rect">
            <a:avLst/>
          </a:pr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1AE870-E73E-40A0-8183-68BCA014E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87" y="5938931"/>
            <a:ext cx="4304149" cy="74987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0918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E971D4-8330-406A-9265-8676284420EA}"/>
              </a:ext>
            </a:extLst>
          </p:cNvPr>
          <p:cNvSpPr/>
          <p:nvPr/>
        </p:nvSpPr>
        <p:spPr>
          <a:xfrm>
            <a:off x="4451826" y="38472"/>
            <a:ext cx="2520280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NASOSLAR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D608BE1-7D9A-4E67-BBE5-3E31EA193C61}"/>
              </a:ext>
            </a:extLst>
          </p:cNvPr>
          <p:cNvSpPr/>
          <p:nvPr/>
        </p:nvSpPr>
        <p:spPr>
          <a:xfrm>
            <a:off x="2056636" y="935085"/>
            <a:ext cx="2268860" cy="3974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Dinamik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2853053-5D08-435F-A78F-A2C01814A545}"/>
              </a:ext>
            </a:extLst>
          </p:cNvPr>
          <p:cNvSpPr/>
          <p:nvPr/>
        </p:nvSpPr>
        <p:spPr>
          <a:xfrm>
            <a:off x="6995558" y="903112"/>
            <a:ext cx="2304256" cy="3974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Xajmli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EF33FC6-386D-4713-871E-D02530C9F42C}"/>
              </a:ext>
            </a:extLst>
          </p:cNvPr>
          <p:cNvSpPr/>
          <p:nvPr/>
        </p:nvSpPr>
        <p:spPr>
          <a:xfrm>
            <a:off x="1168107" y="2021843"/>
            <a:ext cx="1700318" cy="425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Parrakli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9B6B2E6-BEB6-40E3-88AE-063492692205}"/>
              </a:ext>
            </a:extLst>
          </p:cNvPr>
          <p:cNvSpPr/>
          <p:nvPr/>
        </p:nvSpPr>
        <p:spPr>
          <a:xfrm>
            <a:off x="3410859" y="2021843"/>
            <a:ext cx="1835063" cy="425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Ishqalanishli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C8F8F0-2A57-4FED-927A-91F10B453FFA}"/>
              </a:ext>
            </a:extLst>
          </p:cNvPr>
          <p:cNvSpPr/>
          <p:nvPr/>
        </p:nvSpPr>
        <p:spPr>
          <a:xfrm>
            <a:off x="5879434" y="2021843"/>
            <a:ext cx="2232248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Ilgarilama-qaytma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DEEF81-5576-4827-99D3-7C73E469BDCF}"/>
              </a:ext>
            </a:extLst>
          </p:cNvPr>
          <p:cNvSpPr/>
          <p:nvPr/>
        </p:nvSpPr>
        <p:spPr>
          <a:xfrm>
            <a:off x="8471772" y="2054120"/>
            <a:ext cx="1657765" cy="399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Rotorli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D8F1A8-FF55-4F11-B576-25641D0D911D}"/>
              </a:ext>
            </a:extLst>
          </p:cNvPr>
          <p:cNvSpPr/>
          <p:nvPr/>
        </p:nvSpPr>
        <p:spPr>
          <a:xfrm>
            <a:off x="1282668" y="3259832"/>
            <a:ext cx="312340" cy="3207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Markazdan</a:t>
            </a:r>
            <a:r>
              <a:rPr lang="en-US" dirty="0"/>
              <a:t> </a:t>
            </a:r>
            <a:r>
              <a:rPr lang="en-US" dirty="0" err="1"/>
              <a:t>qochma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B642F2-22D7-43CB-A73C-49A8890C4980}"/>
              </a:ext>
            </a:extLst>
          </p:cNvPr>
          <p:cNvSpPr/>
          <p:nvPr/>
        </p:nvSpPr>
        <p:spPr>
          <a:xfrm>
            <a:off x="1894500" y="3299370"/>
            <a:ext cx="324272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Diogonal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AE55E18-D052-456E-80E7-36140270C4F7}"/>
              </a:ext>
            </a:extLst>
          </p:cNvPr>
          <p:cNvSpPr/>
          <p:nvPr/>
        </p:nvSpPr>
        <p:spPr>
          <a:xfrm>
            <a:off x="2520936" y="3299370"/>
            <a:ext cx="342342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O’qiy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1D84FED-E77B-4068-BC80-0E0F00CFFA4E}"/>
              </a:ext>
            </a:extLst>
          </p:cNvPr>
          <p:cNvSpPr/>
          <p:nvPr/>
        </p:nvSpPr>
        <p:spPr>
          <a:xfrm>
            <a:off x="3224130" y="3299370"/>
            <a:ext cx="306971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Uyurmali</a:t>
            </a:r>
            <a:r>
              <a:rPr lang="en-US" dirty="0"/>
              <a:t>  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805188E-1983-485B-855C-12DCF76D3E9D}"/>
              </a:ext>
            </a:extLst>
          </p:cNvPr>
          <p:cNvSpPr/>
          <p:nvPr/>
        </p:nvSpPr>
        <p:spPr>
          <a:xfrm>
            <a:off x="4451826" y="3313162"/>
            <a:ext cx="307714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Suv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xavo</a:t>
            </a:r>
            <a:r>
              <a:rPr lang="en-US" dirty="0"/>
              <a:t> </a:t>
            </a:r>
            <a:r>
              <a:rPr lang="en-US" dirty="0" err="1"/>
              <a:t>ko’targichlar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6BE2969-763F-4318-AD35-5AC7C1BD080F}"/>
              </a:ext>
            </a:extLst>
          </p:cNvPr>
          <p:cNvSpPr/>
          <p:nvPr/>
        </p:nvSpPr>
        <p:spPr>
          <a:xfrm>
            <a:off x="3820390" y="3313162"/>
            <a:ext cx="342608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Oqimchali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3A600A4-DCE4-4DFD-9BF2-A8DDE4443528}"/>
              </a:ext>
            </a:extLst>
          </p:cNvPr>
          <p:cNvSpPr/>
          <p:nvPr/>
        </p:nvSpPr>
        <p:spPr>
          <a:xfrm>
            <a:off x="5034774" y="3313162"/>
            <a:ext cx="360040" cy="31545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Shnekli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694F653-FE5C-4C8F-AC59-F25F03911EA0}"/>
              </a:ext>
            </a:extLst>
          </p:cNvPr>
          <p:cNvSpPr/>
          <p:nvPr/>
        </p:nvSpPr>
        <p:spPr>
          <a:xfrm>
            <a:off x="5733942" y="3299370"/>
            <a:ext cx="360610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Porshenli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B27F6E5-F425-47C5-AE25-8121085EC1B4}"/>
              </a:ext>
            </a:extLst>
          </p:cNvPr>
          <p:cNvSpPr/>
          <p:nvPr/>
        </p:nvSpPr>
        <p:spPr>
          <a:xfrm>
            <a:off x="8471772" y="3290031"/>
            <a:ext cx="360040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Shesternali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8E1C991-2DAA-4AB4-BCCD-20E2C3D6FAD9}"/>
              </a:ext>
            </a:extLst>
          </p:cNvPr>
          <p:cNvSpPr/>
          <p:nvPr/>
        </p:nvSpPr>
        <p:spPr>
          <a:xfrm>
            <a:off x="9084985" y="3287166"/>
            <a:ext cx="342292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Vintli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6187A14-ABC2-4C0A-B977-DC72421C43A7}"/>
              </a:ext>
            </a:extLst>
          </p:cNvPr>
          <p:cNvSpPr/>
          <p:nvPr/>
        </p:nvSpPr>
        <p:spPr>
          <a:xfrm>
            <a:off x="9659903" y="3299370"/>
            <a:ext cx="355029" cy="31496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Shiberli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4E27C13-4D86-4D0D-A1F6-A9227E1EF345}"/>
              </a:ext>
            </a:extLst>
          </p:cNvPr>
          <p:cNvSpPr/>
          <p:nvPr/>
        </p:nvSpPr>
        <p:spPr>
          <a:xfrm>
            <a:off x="6419544" y="3299370"/>
            <a:ext cx="360040" cy="3121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Plunjerli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C39A71C-612B-43B5-BE1B-EAE8327E20AD}"/>
              </a:ext>
            </a:extLst>
          </p:cNvPr>
          <p:cNvSpPr/>
          <p:nvPr/>
        </p:nvSpPr>
        <p:spPr>
          <a:xfrm>
            <a:off x="7067616" y="3299370"/>
            <a:ext cx="360040" cy="31496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Difragmali</a:t>
            </a:r>
            <a:r>
              <a:rPr lang="en-US" dirty="0"/>
              <a:t> 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99CFCD0-6270-4FF4-A6FF-F0A490D76934}"/>
              </a:ext>
            </a:extLst>
          </p:cNvPr>
          <p:cNvCxnSpPr>
            <a:stCxn id="4" idx="2"/>
            <a:endCxn id="5" idx="3"/>
          </p:cNvCxnSpPr>
          <p:nvPr/>
        </p:nvCxnSpPr>
        <p:spPr>
          <a:xfrm flipH="1">
            <a:off x="4325496" y="470520"/>
            <a:ext cx="1386470" cy="663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6D7F6250-A6C6-4ECE-8951-CA9D10B62865}"/>
              </a:ext>
            </a:extLst>
          </p:cNvPr>
          <p:cNvCxnSpPr>
            <a:stCxn id="4" idx="2"/>
            <a:endCxn id="6" idx="1"/>
          </p:cNvCxnSpPr>
          <p:nvPr/>
        </p:nvCxnSpPr>
        <p:spPr>
          <a:xfrm>
            <a:off x="5711966" y="470520"/>
            <a:ext cx="1283592" cy="6313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CF0708D-4A56-4F01-A67A-4C23513D0585}"/>
              </a:ext>
            </a:extLst>
          </p:cNvPr>
          <p:cNvCxnSpPr/>
          <p:nvPr/>
        </p:nvCxnSpPr>
        <p:spPr>
          <a:xfrm>
            <a:off x="3191066" y="1384347"/>
            <a:ext cx="0" cy="224287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DCCF88B5-0D13-44EB-B93F-BA3201CB68F2}"/>
              </a:ext>
            </a:extLst>
          </p:cNvPr>
          <p:cNvCxnSpPr/>
          <p:nvPr/>
        </p:nvCxnSpPr>
        <p:spPr>
          <a:xfrm>
            <a:off x="2018266" y="1628800"/>
            <a:ext cx="2433560" cy="0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1018DFA-F613-4F82-8E41-A068620D5E14}"/>
              </a:ext>
            </a:extLst>
          </p:cNvPr>
          <p:cNvCxnSpPr>
            <a:endCxn id="7" idx="0"/>
          </p:cNvCxnSpPr>
          <p:nvPr/>
        </p:nvCxnSpPr>
        <p:spPr>
          <a:xfrm>
            <a:off x="2018266" y="1628800"/>
            <a:ext cx="0" cy="393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B7D372E-8031-4712-8997-7F8B6FF97182}"/>
              </a:ext>
            </a:extLst>
          </p:cNvPr>
          <p:cNvCxnSpPr/>
          <p:nvPr/>
        </p:nvCxnSpPr>
        <p:spPr>
          <a:xfrm>
            <a:off x="4451826" y="1628800"/>
            <a:ext cx="3820" cy="393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B010242-8DCD-45B7-9682-612551FD28C5}"/>
              </a:ext>
            </a:extLst>
          </p:cNvPr>
          <p:cNvCxnSpPr>
            <a:stCxn id="6" idx="2"/>
          </p:cNvCxnSpPr>
          <p:nvPr/>
        </p:nvCxnSpPr>
        <p:spPr>
          <a:xfrm>
            <a:off x="8147686" y="1300533"/>
            <a:ext cx="0" cy="318184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3D70C0D-AF75-407D-9AE2-5FCDCC31ABC5}"/>
              </a:ext>
            </a:extLst>
          </p:cNvPr>
          <p:cNvCxnSpPr/>
          <p:nvPr/>
        </p:nvCxnSpPr>
        <p:spPr>
          <a:xfrm>
            <a:off x="6972106" y="1608634"/>
            <a:ext cx="2328548" cy="20166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D4EC01F-8D62-4AF1-9118-D0DA8EB4FCFA}"/>
              </a:ext>
            </a:extLst>
          </p:cNvPr>
          <p:cNvCxnSpPr>
            <a:endCxn id="9" idx="0"/>
          </p:cNvCxnSpPr>
          <p:nvPr/>
        </p:nvCxnSpPr>
        <p:spPr>
          <a:xfrm>
            <a:off x="6995558" y="1628800"/>
            <a:ext cx="0" cy="393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AC52D9EC-9FE3-42B9-AAE2-AFC9B24A5726}"/>
              </a:ext>
            </a:extLst>
          </p:cNvPr>
          <p:cNvCxnSpPr>
            <a:endCxn id="10" idx="0"/>
          </p:cNvCxnSpPr>
          <p:nvPr/>
        </p:nvCxnSpPr>
        <p:spPr>
          <a:xfrm>
            <a:off x="9299814" y="1628800"/>
            <a:ext cx="841" cy="425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B2246B51-B1C4-4E1F-A6B9-5410BC7F4071}"/>
              </a:ext>
            </a:extLst>
          </p:cNvPr>
          <p:cNvCxnSpPr>
            <a:stCxn id="7" idx="2"/>
          </p:cNvCxnSpPr>
          <p:nvPr/>
        </p:nvCxnSpPr>
        <p:spPr>
          <a:xfrm>
            <a:off x="2018266" y="2447163"/>
            <a:ext cx="0" cy="333765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6EB07C7F-EA23-4C64-B699-72F4A0203CAE}"/>
              </a:ext>
            </a:extLst>
          </p:cNvPr>
          <p:cNvCxnSpPr/>
          <p:nvPr/>
        </p:nvCxnSpPr>
        <p:spPr>
          <a:xfrm>
            <a:off x="1438838" y="2780928"/>
            <a:ext cx="1253269" cy="0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16F2E30B-3823-451C-8D91-80823F3C88B0}"/>
              </a:ext>
            </a:extLst>
          </p:cNvPr>
          <p:cNvCxnSpPr>
            <a:endCxn id="12" idx="0"/>
          </p:cNvCxnSpPr>
          <p:nvPr/>
        </p:nvCxnSpPr>
        <p:spPr>
          <a:xfrm flipH="1">
            <a:off x="2056636" y="2780928"/>
            <a:ext cx="6372" cy="51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691C830-DCB5-4EE5-8134-9B8CA5526DCA}"/>
              </a:ext>
            </a:extLst>
          </p:cNvPr>
          <p:cNvCxnSpPr>
            <a:endCxn id="11" idx="0"/>
          </p:cNvCxnSpPr>
          <p:nvPr/>
        </p:nvCxnSpPr>
        <p:spPr>
          <a:xfrm>
            <a:off x="1438838" y="2780928"/>
            <a:ext cx="0" cy="47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13FC3E0F-925C-4CBA-99E4-89E4AE93AA01}"/>
              </a:ext>
            </a:extLst>
          </p:cNvPr>
          <p:cNvCxnSpPr>
            <a:endCxn id="13" idx="0"/>
          </p:cNvCxnSpPr>
          <p:nvPr/>
        </p:nvCxnSpPr>
        <p:spPr>
          <a:xfrm>
            <a:off x="2692107" y="2780928"/>
            <a:ext cx="0" cy="51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711A746A-6721-437E-B935-4D2C865FFF1E}"/>
              </a:ext>
            </a:extLst>
          </p:cNvPr>
          <p:cNvCxnSpPr>
            <a:stCxn id="8" idx="2"/>
          </p:cNvCxnSpPr>
          <p:nvPr/>
        </p:nvCxnSpPr>
        <p:spPr>
          <a:xfrm flipH="1">
            <a:off x="4328390" y="2447164"/>
            <a:ext cx="1" cy="333764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EAB3B830-A6AE-4B4C-8AD7-593B71F63C88}"/>
              </a:ext>
            </a:extLst>
          </p:cNvPr>
          <p:cNvCxnSpPr/>
          <p:nvPr/>
        </p:nvCxnSpPr>
        <p:spPr>
          <a:xfrm>
            <a:off x="3377615" y="2780928"/>
            <a:ext cx="1837179" cy="0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095790F0-EF15-47C7-8ED2-100F1EE80AA4}"/>
              </a:ext>
            </a:extLst>
          </p:cNvPr>
          <p:cNvCxnSpPr/>
          <p:nvPr/>
        </p:nvCxnSpPr>
        <p:spPr>
          <a:xfrm>
            <a:off x="3410859" y="2780928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B45BAF7-9D0D-4BDE-823A-C1C9CD392A53}"/>
              </a:ext>
            </a:extLst>
          </p:cNvPr>
          <p:cNvCxnSpPr>
            <a:endCxn id="14" idx="0"/>
          </p:cNvCxnSpPr>
          <p:nvPr/>
        </p:nvCxnSpPr>
        <p:spPr>
          <a:xfrm>
            <a:off x="3377616" y="2780928"/>
            <a:ext cx="0" cy="51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03157EE9-C3F0-48E0-B4EE-70C82010C0B3}"/>
              </a:ext>
            </a:extLst>
          </p:cNvPr>
          <p:cNvCxnSpPr>
            <a:endCxn id="16" idx="0"/>
          </p:cNvCxnSpPr>
          <p:nvPr/>
        </p:nvCxnSpPr>
        <p:spPr>
          <a:xfrm>
            <a:off x="3991694" y="2780928"/>
            <a:ext cx="0" cy="532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24DEBD34-B9F7-4FB1-BD4A-899988D37B06}"/>
              </a:ext>
            </a:extLst>
          </p:cNvPr>
          <p:cNvCxnSpPr>
            <a:endCxn id="15" idx="0"/>
          </p:cNvCxnSpPr>
          <p:nvPr/>
        </p:nvCxnSpPr>
        <p:spPr>
          <a:xfrm>
            <a:off x="4605683" y="2783707"/>
            <a:ext cx="0" cy="529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B447031-BA49-47A6-9E49-4A654B0B05DB}"/>
              </a:ext>
            </a:extLst>
          </p:cNvPr>
          <p:cNvCxnSpPr>
            <a:endCxn id="17" idx="0"/>
          </p:cNvCxnSpPr>
          <p:nvPr/>
        </p:nvCxnSpPr>
        <p:spPr>
          <a:xfrm>
            <a:off x="5214794" y="2780928"/>
            <a:ext cx="0" cy="532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FAECA56A-02BA-4714-87F0-770DC7E20C29}"/>
              </a:ext>
            </a:extLst>
          </p:cNvPr>
          <p:cNvCxnSpPr>
            <a:stCxn id="9" idx="2"/>
          </p:cNvCxnSpPr>
          <p:nvPr/>
        </p:nvCxnSpPr>
        <p:spPr>
          <a:xfrm>
            <a:off x="6995558" y="2453891"/>
            <a:ext cx="0" cy="327037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195DB9B7-AA85-4E70-8752-AF360F798EEB}"/>
              </a:ext>
            </a:extLst>
          </p:cNvPr>
          <p:cNvCxnSpPr>
            <a:cxnSpLocks/>
          </p:cNvCxnSpPr>
          <p:nvPr/>
        </p:nvCxnSpPr>
        <p:spPr>
          <a:xfrm>
            <a:off x="5914247" y="2780928"/>
            <a:ext cx="1333389" cy="0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402A5B7D-47E6-40A5-A5BB-961FD3856052}"/>
              </a:ext>
            </a:extLst>
          </p:cNvPr>
          <p:cNvCxnSpPr>
            <a:endCxn id="18" idx="0"/>
          </p:cNvCxnSpPr>
          <p:nvPr/>
        </p:nvCxnSpPr>
        <p:spPr>
          <a:xfrm>
            <a:off x="5914247" y="2780928"/>
            <a:ext cx="0" cy="51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6DDD1F3A-5FF4-4F28-8345-20B1A34AC8BA}"/>
              </a:ext>
            </a:extLst>
          </p:cNvPr>
          <p:cNvCxnSpPr>
            <a:endCxn id="23" idx="0"/>
          </p:cNvCxnSpPr>
          <p:nvPr/>
        </p:nvCxnSpPr>
        <p:spPr>
          <a:xfrm>
            <a:off x="6599564" y="2780928"/>
            <a:ext cx="0" cy="51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F7B6A2A3-1E1F-4204-BE25-D5004709AD1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247636" y="2780928"/>
            <a:ext cx="0" cy="51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E6EA499C-51E0-4DAD-8F85-F01CBBBF74B1}"/>
              </a:ext>
            </a:extLst>
          </p:cNvPr>
          <p:cNvCxnSpPr>
            <a:endCxn id="21" idx="0"/>
          </p:cNvCxnSpPr>
          <p:nvPr/>
        </p:nvCxnSpPr>
        <p:spPr>
          <a:xfrm>
            <a:off x="9256131" y="2453891"/>
            <a:ext cx="0" cy="833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A292A48F-157A-4798-8591-0FEB4BF31BB2}"/>
              </a:ext>
            </a:extLst>
          </p:cNvPr>
          <p:cNvCxnSpPr/>
          <p:nvPr/>
        </p:nvCxnSpPr>
        <p:spPr>
          <a:xfrm>
            <a:off x="8651792" y="2780928"/>
            <a:ext cx="1185625" cy="0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2353898-B195-4246-8731-B47F15C08514}"/>
              </a:ext>
            </a:extLst>
          </p:cNvPr>
          <p:cNvCxnSpPr>
            <a:endCxn id="20" idx="0"/>
          </p:cNvCxnSpPr>
          <p:nvPr/>
        </p:nvCxnSpPr>
        <p:spPr>
          <a:xfrm>
            <a:off x="8651792" y="2780928"/>
            <a:ext cx="0" cy="5091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92DD5407-03E4-4462-A2E8-9FC41904CF49}"/>
              </a:ext>
            </a:extLst>
          </p:cNvPr>
          <p:cNvCxnSpPr>
            <a:endCxn id="22" idx="0"/>
          </p:cNvCxnSpPr>
          <p:nvPr/>
        </p:nvCxnSpPr>
        <p:spPr>
          <a:xfrm>
            <a:off x="9837417" y="2780928"/>
            <a:ext cx="1" cy="51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7" name="Стрелка: вправо 56">
            <a:extLst>
              <a:ext uri="{FF2B5EF4-FFF2-40B4-BE49-F238E27FC236}">
                <a16:creationId xmlns:a16="http://schemas.microsoft.com/office/drawing/2014/main" id="{919D3E0B-1EB4-43D0-A621-1E4B820A9E82}"/>
              </a:ext>
            </a:extLst>
          </p:cNvPr>
          <p:cNvSpPr/>
          <p:nvPr/>
        </p:nvSpPr>
        <p:spPr>
          <a:xfrm>
            <a:off x="4173469" y="203256"/>
            <a:ext cx="265376" cy="165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E499530-EA02-4C61-9E00-F2C3B41DB91A}"/>
              </a:ext>
            </a:extLst>
          </p:cNvPr>
          <p:cNvSpPr/>
          <p:nvPr/>
        </p:nvSpPr>
        <p:spPr>
          <a:xfrm>
            <a:off x="117439" y="126924"/>
            <a:ext cx="4119279" cy="3693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NASOSLARNING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KLASSIFIKATSIYASI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001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7FBFA5CA-A394-418F-B9F8-ADD706009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rtl="0"/>
            <a:fld id="{68E4FA72-B21F-47D1-986F-7973CEFBCDC2}" type="datetime1">
              <a:rPr lang="ru-RU" smtClean="0"/>
              <a:pPr algn="ctr" rtl="0"/>
              <a:t>05.11.2025</a:t>
            </a:fld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AB717E6-4347-4B6B-9130-4B558D974A80}"/>
              </a:ext>
            </a:extLst>
          </p:cNvPr>
          <p:cNvSpPr/>
          <p:nvPr/>
        </p:nvSpPr>
        <p:spPr>
          <a:xfrm>
            <a:off x="2056636" y="935085"/>
            <a:ext cx="2268860" cy="3974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Dinamik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4C2A5A2-4D97-4068-A721-2E63C75E9C79}"/>
              </a:ext>
            </a:extLst>
          </p:cNvPr>
          <p:cNvSpPr/>
          <p:nvPr/>
        </p:nvSpPr>
        <p:spPr>
          <a:xfrm>
            <a:off x="1168107" y="2021843"/>
            <a:ext cx="1700318" cy="425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Parrakli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B072823-CB5E-4F8A-B5BC-A6319F1E2694}"/>
              </a:ext>
            </a:extLst>
          </p:cNvPr>
          <p:cNvSpPr/>
          <p:nvPr/>
        </p:nvSpPr>
        <p:spPr>
          <a:xfrm>
            <a:off x="3410859" y="2021843"/>
            <a:ext cx="1835063" cy="425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Ishqalanishli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F7E427C-EDE9-4932-B821-D593B5B01DE9}"/>
              </a:ext>
            </a:extLst>
          </p:cNvPr>
          <p:cNvSpPr/>
          <p:nvPr/>
        </p:nvSpPr>
        <p:spPr>
          <a:xfrm>
            <a:off x="1283110" y="3299370"/>
            <a:ext cx="312340" cy="32078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Markazdan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qochma</a:t>
            </a:r>
            <a:endParaRPr lang="ru-RU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CB69E1-CDB0-4FF1-A1F3-5982DFC2409F}"/>
              </a:ext>
            </a:extLst>
          </p:cNvPr>
          <p:cNvSpPr/>
          <p:nvPr/>
        </p:nvSpPr>
        <p:spPr>
          <a:xfrm>
            <a:off x="1894500" y="3299370"/>
            <a:ext cx="324272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Diogonal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D8BEDE6-F4CE-4D9F-8D51-A04A707F4665}"/>
              </a:ext>
            </a:extLst>
          </p:cNvPr>
          <p:cNvSpPr/>
          <p:nvPr/>
        </p:nvSpPr>
        <p:spPr>
          <a:xfrm>
            <a:off x="2520936" y="3299370"/>
            <a:ext cx="342342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O’qiy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B361C1-E2D2-41AE-A212-9DCA4E5A3C88}"/>
              </a:ext>
            </a:extLst>
          </p:cNvPr>
          <p:cNvSpPr/>
          <p:nvPr/>
        </p:nvSpPr>
        <p:spPr>
          <a:xfrm>
            <a:off x="3224130" y="3299370"/>
            <a:ext cx="306971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Uyurmali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04B9D1E-F669-4607-A1F6-6C05B6DBD816}"/>
              </a:ext>
            </a:extLst>
          </p:cNvPr>
          <p:cNvSpPr/>
          <p:nvPr/>
        </p:nvSpPr>
        <p:spPr>
          <a:xfrm>
            <a:off x="4451826" y="3313162"/>
            <a:ext cx="307714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xavo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ko’targichlar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92F5A10-F7D5-4856-B15C-F8E79120EF99}"/>
              </a:ext>
            </a:extLst>
          </p:cNvPr>
          <p:cNvSpPr/>
          <p:nvPr/>
        </p:nvSpPr>
        <p:spPr>
          <a:xfrm>
            <a:off x="3820390" y="3313162"/>
            <a:ext cx="342608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Oqimchali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30582DF-F4A1-49B9-B366-49DF353E5A84}"/>
              </a:ext>
            </a:extLst>
          </p:cNvPr>
          <p:cNvSpPr/>
          <p:nvPr/>
        </p:nvSpPr>
        <p:spPr>
          <a:xfrm>
            <a:off x="5034774" y="3313162"/>
            <a:ext cx="360040" cy="31545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Shnekli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D5C0B01-0240-4554-BBE5-9A4025D70E4E}"/>
              </a:ext>
            </a:extLst>
          </p:cNvPr>
          <p:cNvSpPr/>
          <p:nvPr/>
        </p:nvSpPr>
        <p:spPr>
          <a:xfrm>
            <a:off x="5733942" y="3299370"/>
            <a:ext cx="360610" cy="31683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Porshenli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531E283-BAC1-4E52-824F-DC1817DFE7FF}"/>
              </a:ext>
            </a:extLst>
          </p:cNvPr>
          <p:cNvCxnSpPr/>
          <p:nvPr/>
        </p:nvCxnSpPr>
        <p:spPr>
          <a:xfrm>
            <a:off x="3191066" y="1384347"/>
            <a:ext cx="0" cy="224287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9BACCB4-2684-415A-AE6F-6B2996DE13B6}"/>
              </a:ext>
            </a:extLst>
          </p:cNvPr>
          <p:cNvCxnSpPr/>
          <p:nvPr/>
        </p:nvCxnSpPr>
        <p:spPr>
          <a:xfrm>
            <a:off x="2018266" y="1628800"/>
            <a:ext cx="2433560" cy="0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45071AA-1A2E-485A-A75D-9F92DC62533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018266" y="1628800"/>
            <a:ext cx="0" cy="393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57C51DF4-F8C5-4A3F-A1E0-77F5B96934B2}"/>
              </a:ext>
            </a:extLst>
          </p:cNvPr>
          <p:cNvCxnSpPr/>
          <p:nvPr/>
        </p:nvCxnSpPr>
        <p:spPr>
          <a:xfrm>
            <a:off x="4451826" y="1628800"/>
            <a:ext cx="3820" cy="393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BCFC400E-1726-4632-BC5A-98836DE08F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018266" y="2447163"/>
            <a:ext cx="0" cy="333765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0EAE384A-418C-498F-B567-C767FBE3AE0A}"/>
              </a:ext>
            </a:extLst>
          </p:cNvPr>
          <p:cNvCxnSpPr/>
          <p:nvPr/>
        </p:nvCxnSpPr>
        <p:spPr>
          <a:xfrm>
            <a:off x="1438838" y="2780928"/>
            <a:ext cx="1253269" cy="0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AA4A7D7-0BC9-4479-BB3B-F55252FD5796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056636" y="2780928"/>
            <a:ext cx="6372" cy="51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193DDF7-CDFD-4D53-89B8-C6A8091E82C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438838" y="2780928"/>
            <a:ext cx="442" cy="51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1408685-60E4-42E0-8C64-3E041F55D9E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692107" y="2780928"/>
            <a:ext cx="0" cy="51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34191D02-8343-4795-8368-A980A5F2F6D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328390" y="2447164"/>
            <a:ext cx="1" cy="333764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87FD4CC3-B2C0-4936-98CF-7B65A4BC1787}"/>
              </a:ext>
            </a:extLst>
          </p:cNvPr>
          <p:cNvCxnSpPr/>
          <p:nvPr/>
        </p:nvCxnSpPr>
        <p:spPr>
          <a:xfrm>
            <a:off x="3377615" y="2780928"/>
            <a:ext cx="1837179" cy="0"/>
          </a:xfrm>
          <a:prstGeom prst="lin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7C54EE6-0022-41AB-A032-5CB4FC5B895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377616" y="2780928"/>
            <a:ext cx="0" cy="51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13CCCD1-1FE1-473E-8B30-A5A56174B93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91694" y="2780928"/>
            <a:ext cx="0" cy="532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1CB8B9E-025F-4259-B83F-AE78DC43AF3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605683" y="2783707"/>
            <a:ext cx="0" cy="529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9BA43D5E-BC81-4D04-B7F7-F0EAF00D202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214794" y="2780928"/>
            <a:ext cx="0" cy="532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7C9F3F0-66E1-405F-9A2C-7CFFB45B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10" y="2345147"/>
            <a:ext cx="3973980" cy="40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9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 fontScale="90000"/>
          </a:bodyPr>
          <a:lstStyle/>
          <a:p>
            <a:r>
              <a:rPr lang="en-US" sz="4800" kern="100" dirty="0" err="1">
                <a:solidFill>
                  <a:srgbClr val="C00000"/>
                </a:solidFill>
                <a:ea typeface="Calibri" panose="020F0502020204030204" pitchFamily="34" charset="0"/>
              </a:rPr>
              <a:t>Ishchi</a:t>
            </a:r>
            <a:r>
              <a:rPr lang="en-US" sz="4800" kern="100" dirty="0">
                <a:solidFill>
                  <a:srgbClr val="C00000"/>
                </a:solidFill>
                <a:ea typeface="Calibri" panose="020F0502020204030204" pitchFamily="34" charset="0"/>
              </a:rPr>
              <a:t> </a:t>
            </a:r>
            <a:r>
              <a:rPr lang="en-US" sz="4800" kern="100" dirty="0" err="1">
                <a:solidFill>
                  <a:srgbClr val="C00000"/>
                </a:solidFill>
                <a:ea typeface="Calibri" panose="020F0502020204030204" pitchFamily="34" charset="0"/>
              </a:rPr>
              <a:t>g’ildirakning</a:t>
            </a:r>
            <a:r>
              <a:rPr lang="en-US" sz="4800" kern="100" dirty="0">
                <a:solidFill>
                  <a:srgbClr val="C00000"/>
                </a:solidFill>
                <a:ea typeface="Calibri" panose="020F0502020204030204" pitchFamily="34" charset="0"/>
              </a:rPr>
              <a:t> tipi </a:t>
            </a:r>
            <a:r>
              <a:rPr lang="en-US" sz="4800" kern="100" dirty="0" err="1">
                <a:solidFill>
                  <a:srgbClr val="C00000"/>
                </a:solidFill>
                <a:ea typeface="Calibri" panose="020F0502020204030204" pitchFamily="34" charset="0"/>
              </a:rPr>
              <a:t>bo’yicha</a:t>
            </a:r>
            <a:r>
              <a:rPr lang="en-US" sz="4800" dirty="0">
                <a:solidFill>
                  <a:srgbClr val="C00000"/>
                </a:solidFill>
              </a:rPr>
              <a:t> </a:t>
            </a:r>
            <a:r>
              <a:rPr lang="en-US" sz="4800" dirty="0" err="1">
                <a:solidFill>
                  <a:srgbClr val="C00000"/>
                </a:solidFill>
              </a:rPr>
              <a:t>turlanishi</a:t>
            </a:r>
            <a:r>
              <a:rPr lang="en-US" sz="4800" kern="100" dirty="0">
                <a:solidFill>
                  <a:srgbClr val="C00000"/>
                </a:solidFill>
                <a:ea typeface="Calibri" panose="020F0502020204030204" pitchFamily="34" charset="0"/>
              </a:rPr>
              <a:t> </a:t>
            </a:r>
            <a:endParaRPr lang="ru-RU" sz="4800" kern="100" dirty="0">
              <a:solidFill>
                <a:srgbClr val="C00000"/>
              </a:solidFill>
              <a:ea typeface="Calibri" panose="020F0502020204030204" pitchFamily="34" charset="0"/>
            </a:endParaRPr>
          </a:p>
        </p:txBody>
      </p:sp>
      <p:graphicFrame>
        <p:nvGraphicFramePr>
          <p:cNvPr id="4" name="Объект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50439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3CBA50-0E7F-432B-B104-45C47483B7EE}"/>
              </a:ext>
            </a:extLst>
          </p:cNvPr>
          <p:cNvSpPr txBox="1"/>
          <p:nvPr/>
        </p:nvSpPr>
        <p:spPr>
          <a:xfrm>
            <a:off x="1111539" y="161239"/>
            <a:ext cx="947395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Ишчи</a:t>
            </a:r>
            <a:r>
              <a:rPr lang="ru-RU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гилдираклар</a:t>
            </a:r>
            <a:r>
              <a:rPr lang="ru-RU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uz-Cyrl-UZ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ҳақида умумий тушунчалар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u-RU" sz="28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F984C-E4EC-4A4F-BCD1-69D24128EE22}"/>
              </a:ext>
            </a:extLst>
          </p:cNvPr>
          <p:cNvSpPr txBox="1"/>
          <p:nvPr/>
        </p:nvSpPr>
        <p:spPr>
          <a:xfrm>
            <a:off x="461507" y="530571"/>
            <a:ext cx="1077401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Бугунги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кунда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марказдан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кочма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куч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таъсирида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ишлайдиган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насослар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компрессорлар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барча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сохаларда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кенг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фойдаланилади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Суюклик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газлар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узатишда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марказдан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кочма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куч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ишлатилсада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кучни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куллашнинг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турли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хил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усуллари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мавжуд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Хар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хил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марказдан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кочма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насосларнинг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асосий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фаркларидан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бири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унда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ишлатиладиган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ишчи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гилдиракларнинг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турини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лоихалашдадир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Ишчи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гилдираклар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насосларнинг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айланадиган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компоненти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булиб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айлананинг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марказидан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ташки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четига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окиб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чикадиган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каналлар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мавжуд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Ишчи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гилдираклар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айланаётганда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суюкликни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ишчи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гилдирак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марказига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тортади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айланма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каналлар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суюкликни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насос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корпусининг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ташки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томонига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итариб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юборадиган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марказдан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кочма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куч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хосил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килади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7E4FE1-5052-40C7-A810-11004DBA8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2" y="4394446"/>
            <a:ext cx="5523838" cy="23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7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7406D-CAA2-4356-803C-434200B7CD33}"/>
              </a:ext>
            </a:extLst>
          </p:cNvPr>
          <p:cNvSpPr txBox="1"/>
          <p:nvPr/>
        </p:nvSpPr>
        <p:spPr>
          <a:xfrm>
            <a:off x="2650435" y="306072"/>
            <a:ext cx="46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ИШЧИ ГИЛДИРАКЛАР ТУРЛАРИ: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150F1-5F7D-44B3-A08C-79AB808CCD85}"/>
              </a:ext>
            </a:extLst>
          </p:cNvPr>
          <p:cNvSpPr txBox="1"/>
          <p:nvPr/>
        </p:nvSpPr>
        <p:spPr>
          <a:xfrm flipH="1">
            <a:off x="1509947" y="1007165"/>
            <a:ext cx="6759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Ишчи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гилдиракларнинг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асосий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тури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мавжуд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10CC32-C7A9-4FE8-BEE5-E3B8F4AF6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0" y="1566301"/>
            <a:ext cx="7720268" cy="44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2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EB0CFEB-B824-4313-BA63-24118E960E6A}"/>
              </a:ext>
            </a:extLst>
          </p:cNvPr>
          <p:cNvSpPr txBox="1"/>
          <p:nvPr/>
        </p:nvSpPr>
        <p:spPr>
          <a:xfrm>
            <a:off x="806703" y="95473"/>
            <a:ext cx="886439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b="1" dirty="0" err="1">
                <a:solidFill>
                  <a:srgbClr val="003366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Афзалликлари</a:t>
            </a:r>
            <a:r>
              <a:rPr lang="ru-RU" sz="2400" b="1" dirty="0">
                <a:solidFill>
                  <a:srgbClr val="003366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003366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ва</a:t>
            </a:r>
            <a:r>
              <a:rPr lang="ru-RU" sz="2400" b="1" dirty="0">
                <a:solidFill>
                  <a:srgbClr val="003366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003366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камчилиги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C6DB74-F0B1-4D15-9363-F4B6D6FDC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3" y="4857527"/>
            <a:ext cx="1905000" cy="1905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D7145-F330-456F-9150-1FAACD4F5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3" y="659296"/>
            <a:ext cx="1948070" cy="1911626"/>
          </a:xfrm>
          <a:prstGeom prst="rect">
            <a:avLst/>
          </a:prstGeom>
        </p:spPr>
      </p:pic>
      <p:pic>
        <p:nvPicPr>
          <p:cNvPr id="27" name="Рисунок 26" descr="semi-open impeller">
            <a:extLst>
              <a:ext uri="{FF2B5EF4-FFF2-40B4-BE49-F238E27FC236}">
                <a16:creationId xmlns:a16="http://schemas.microsoft.com/office/drawing/2014/main" id="{FB02B7A0-DB99-457C-AF9B-A65F42FF5A0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4" y="2570922"/>
            <a:ext cx="1761297" cy="2142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A2EE5F-3BE8-4100-9DD9-630946F08F86}"/>
              </a:ext>
            </a:extLst>
          </p:cNvPr>
          <p:cNvSpPr txBox="1"/>
          <p:nvPr/>
        </p:nvSpPr>
        <p:spPr>
          <a:xfrm>
            <a:off x="3034747" y="5307574"/>
            <a:ext cx="8350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фзаллиги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Самарадорлиги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юкори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ёнувчан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портловчан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суюкликлар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мухит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кулланилади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Камчилиги:таъмирлаш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текшириш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демонтаж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килмасдан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мумкин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эмас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тикилиб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колишга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моил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чикариш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кимматрок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460F9D-EB1B-4E42-A484-40DA8F962136}"/>
              </a:ext>
            </a:extLst>
          </p:cNvPr>
          <p:cNvSpPr txBox="1"/>
          <p:nvPr/>
        </p:nvSpPr>
        <p:spPr>
          <a:xfrm>
            <a:off x="2826624" y="3154017"/>
            <a:ext cx="84868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Афзаллиги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Осон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блокланади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тикилиб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колмайди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очик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ёпик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ишчи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гилдираклар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орасидаги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яхши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танлов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Камчилиги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Ишчи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гилдиракларэксенал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тежамкорлиги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жуда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юкори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булиши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мумкин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кушимча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подшибник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талаб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килинади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81D59-AD6A-49D0-BEF9-331F145F6E7B}"/>
              </a:ext>
            </a:extLst>
          </p:cNvPr>
          <p:cNvSpPr txBox="1"/>
          <p:nvPr/>
        </p:nvSpPr>
        <p:spPr>
          <a:xfrm>
            <a:off x="2826624" y="816596"/>
            <a:ext cx="82654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Афзаллиги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Осонликча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тикилиб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колмайди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чунки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кичик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бушликлар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мавжуд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эмас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Камчилиги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Самарадорлиги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жуда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паст,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ишчи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гилдираклар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парраклари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эгилмаслиги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жуда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калин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булиши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керак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самарадорликни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камайтиради,структуравий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жихатдан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жуда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заиф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09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algn="just"/>
            <a:r>
              <a:rPr lang="en-US" sz="4800" kern="100" dirty="0" err="1">
                <a:effectLst/>
                <a:ea typeface="Calibri" panose="020F0502020204030204" pitchFamily="34" charset="0"/>
              </a:rPr>
              <a:t>Ishchi</a:t>
            </a:r>
            <a:r>
              <a:rPr lang="en-US" sz="4800" kern="100" dirty="0">
                <a:effectLst/>
                <a:ea typeface="Calibri" panose="020F0502020204030204" pitchFamily="34" charset="0"/>
              </a:rPr>
              <a:t> </a:t>
            </a:r>
            <a:r>
              <a:rPr lang="en-US" sz="4800" kern="100" dirty="0" err="1">
                <a:effectLst/>
                <a:ea typeface="Calibri" panose="020F0502020204030204" pitchFamily="34" charset="0"/>
              </a:rPr>
              <a:t>g’ildirakka</a:t>
            </a:r>
            <a:r>
              <a:rPr lang="en-US" sz="4800" kern="100" dirty="0">
                <a:effectLst/>
                <a:ea typeface="Calibri" panose="020F0502020204030204" pitchFamily="34" charset="0"/>
              </a:rPr>
              <a:t> </a:t>
            </a:r>
            <a:r>
              <a:rPr lang="en-US" sz="4800" kern="100" dirty="0" err="1">
                <a:effectLst/>
                <a:ea typeface="Calibri" panose="020F0502020204030204" pitchFamily="34" charset="0"/>
              </a:rPr>
              <a:t>suyuqlikni</a:t>
            </a:r>
            <a:r>
              <a:rPr lang="en-US" sz="4800" kern="100" dirty="0">
                <a:effectLst/>
                <a:ea typeface="Calibri" panose="020F0502020204030204" pitchFamily="34" charset="0"/>
              </a:rPr>
              <a:t> </a:t>
            </a:r>
            <a:r>
              <a:rPr lang="en-US" sz="4800" kern="100" dirty="0" err="1">
                <a:effectLst/>
                <a:ea typeface="Calibri" panose="020F0502020204030204" pitchFamily="34" charset="0"/>
              </a:rPr>
              <a:t>kirishi</a:t>
            </a:r>
            <a:r>
              <a:rPr lang="en-US" sz="4800" kern="100" dirty="0">
                <a:ea typeface="Calibri" panose="020F0502020204030204" pitchFamily="34" charset="0"/>
              </a:rPr>
              <a:t>:</a:t>
            </a:r>
            <a:endParaRPr lang="en-US" sz="4800" kern="100" dirty="0">
              <a:effectLst/>
              <a:ea typeface="Calibri" panose="020F0502020204030204" pitchFamily="34" charset="0"/>
            </a:endParaRPr>
          </a:p>
        </p:txBody>
      </p:sp>
      <p:graphicFrame>
        <p:nvGraphicFramePr>
          <p:cNvPr id="4" name="Объект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60280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886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001_TF12214701" id="{56759B6B-9885-49D2-982D-9646159608C0}" vid="{37F740C0-197C-4D7E-9343-79430DBFAB7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{64876615-1933-40FE-9AF6-B4718940EBD6}tf12214701_win32</Template>
  <TotalTime>147</TotalTime>
  <Words>2571</Words>
  <Application>Microsoft Office PowerPoint</Application>
  <PresentationFormat>Широкоэкранный</PresentationFormat>
  <Paragraphs>129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</vt:lpstr>
      <vt:lpstr>Cambria Math</vt:lpstr>
      <vt:lpstr>Century Gothic</vt:lpstr>
      <vt:lpstr>Goudy Old Style</vt:lpstr>
      <vt:lpstr>Times New Roman</vt:lpstr>
      <vt:lpstr>Wingdings 2</vt:lpstr>
      <vt:lpstr>СланецVTI</vt:lpstr>
      <vt:lpstr>Презентация PowerPoint</vt:lpstr>
      <vt:lpstr>Презентация PowerPoint</vt:lpstr>
      <vt:lpstr>Презентация PowerPoint</vt:lpstr>
      <vt:lpstr>Презентация PowerPoint</vt:lpstr>
      <vt:lpstr>Ishchi g’ildirakning tipi bo’yicha turlanishi </vt:lpstr>
      <vt:lpstr>Презентация PowerPoint</vt:lpstr>
      <vt:lpstr>Презентация PowerPoint</vt:lpstr>
      <vt:lpstr>Презентация PowerPoint</vt:lpstr>
      <vt:lpstr>Ishchi g’ildirakka suyuqlikni kirishi: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Ko’p bosqichli “ЦНС” turidagi markazdan                    qochma naoslar.</vt:lpstr>
      <vt:lpstr>Презентация PowerPoint</vt:lpstr>
      <vt:lpstr>Презентация PowerPoint</vt:lpstr>
      <vt:lpstr>Ishchi g’ildirak o’qining fazоda jоylashuvi bo’yicha turlanishi</vt:lpstr>
      <vt:lpstr>Презентация PowerPoint</vt:lpstr>
      <vt:lpstr>Nasoslarni suyuqlikka bergan bosimiga ko’ra: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Hp</dc:creator>
  <cp:lastModifiedBy>Hp</cp:lastModifiedBy>
  <cp:revision>14</cp:revision>
  <dcterms:created xsi:type="dcterms:W3CDTF">2024-10-22T19:36:47Z</dcterms:created>
  <dcterms:modified xsi:type="dcterms:W3CDTF">2025-11-05T04:33:13Z</dcterms:modified>
</cp:coreProperties>
</file>